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5"/>
  </p:notesMasterIdLst>
  <p:sldIdLst>
    <p:sldId id="322" r:id="rId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EEECED"/>
    <a:srgbClr val="E5EDDA"/>
    <a:srgbClr val="E5EDEE"/>
    <a:srgbClr val="E8E8E8"/>
    <a:srgbClr val="EBCB38"/>
    <a:srgbClr val="F36F13"/>
    <a:srgbClr val="A2B969"/>
    <a:srgbClr val="0D95BC"/>
    <a:srgbClr val="063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41" autoAdjust="0"/>
    <p:restoredTop sz="96433" autoAdjust="0"/>
  </p:normalViewPr>
  <p:slideViewPr>
    <p:cSldViewPr snapToGrid="0" showGuides="1">
      <p:cViewPr>
        <p:scale>
          <a:sx n="80" d="100"/>
          <a:sy n="80" d="100"/>
        </p:scale>
        <p:origin x="-100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8D2766-C49B-4C1A-9FEE-6F146754B0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635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6331"/>
            <a:ext cx="78867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6331"/>
            <a:ext cx="78867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3906369" y="2633133"/>
            <a:ext cx="133126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/>
              </a:rPr>
              <a:t>Designed</a:t>
            </a:r>
            <a:r>
              <a:rPr lang="en-US" baseline="0" dirty="0">
                <a:solidFill>
                  <a:schemeClr val="bg1"/>
                </a:solidFill>
                <a:effectLst/>
              </a:rPr>
              <a:t> by</a:t>
            </a:r>
            <a:endParaRPr lang="en-US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3152955"/>
            <a:ext cx="9144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048933" y="3071723"/>
            <a:ext cx="5046133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3197303" y="6121399"/>
            <a:ext cx="2749407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>
                <a:solidFill>
                  <a:srgbClr val="A5CD00"/>
                </a:solidFill>
              </a:rPr>
              <a:t>T</a:t>
            </a:r>
            <a:r>
              <a:rPr lang="en-US" baseline="0" dirty="0">
                <a:solidFill>
                  <a:srgbClr val="A5CD00"/>
                </a:solidFill>
              </a:rPr>
              <a:t>he free PowerPoint library</a:t>
            </a:r>
            <a:endParaRPr lang="en-US" dirty="0">
              <a:solidFill>
                <a:srgbClr val="A5C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6332"/>
            <a:ext cx="78867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19200"/>
            <a:ext cx="78867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0"/>
            <a:ext cx="9144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91178" y="11643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88899" y="6959601"/>
            <a:ext cx="16257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654908" y="-73804"/>
            <a:ext cx="1569183" cy="612144"/>
            <a:chOff x="-2096383" y="21447"/>
            <a:chExt cx="1569183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6332"/>
            <a:ext cx="78867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19200"/>
            <a:ext cx="78867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0"/>
            <a:ext cx="9144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91178" y="11643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88899" y="6959601"/>
            <a:ext cx="16257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654908" y="-73804"/>
            <a:ext cx="1569183" cy="612144"/>
            <a:chOff x="-2096383" y="21447"/>
            <a:chExt cx="1569183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06331"/>
            <a:ext cx="8281434" cy="7390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Timeline</a:t>
            </a:r>
            <a:r>
              <a:rPr lang="th-TH" dirty="0" smtClean="0"/>
              <a:t>  </a:t>
            </a:r>
            <a:r>
              <a:rPr lang="th-TH" dirty="0" smtClean="0">
                <a:latin typeface="DB Adman X" panose="02000506090000020004" pitchFamily="2" charset="-34"/>
                <a:cs typeface="DB Adman X" panose="02000506090000020004" pitchFamily="2" charset="-34"/>
              </a:rPr>
              <a:t>การประชุม</a:t>
            </a:r>
            <a:r>
              <a:rPr lang="th-TH" dirty="0" err="1" smtClean="0">
                <a:latin typeface="DB Adman X" panose="02000506090000020004" pitchFamily="2" charset="-34"/>
                <a:cs typeface="DB Adman X" panose="02000506090000020004" pitchFamily="2" charset="-34"/>
              </a:rPr>
              <a:t>บูรณา</a:t>
            </a:r>
            <a:r>
              <a:rPr lang="th-TH" dirty="0" smtClean="0">
                <a:latin typeface="DB Adman X" panose="02000506090000020004" pitchFamily="2" charset="-34"/>
                <a:cs typeface="DB Adman X" panose="02000506090000020004" pitchFamily="2" charset="-34"/>
              </a:rPr>
              <a:t>การแผนฯ ร่วมกับศูนย์วิชาการ</a:t>
            </a:r>
            <a:r>
              <a:rPr lang="en-US" dirty="0" smtClean="0">
                <a:latin typeface="DB Adman X" panose="02000506090000020004" pitchFamily="2" charset="-34"/>
                <a:cs typeface="DB Adman X" panose="02000506090000020004" pitchFamily="2" charset="-34"/>
              </a:rPr>
              <a:t> </a:t>
            </a:r>
            <a:endParaRPr lang="en-US" dirty="0">
              <a:latin typeface="DB Adman X" panose="02000506090000020004" pitchFamily="2" charset="-34"/>
              <a:cs typeface="DB Adman X" panose="02000506090000020004" pitchFamily="2" charset="-34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044825" y="654789"/>
            <a:ext cx="3054351" cy="5405769"/>
            <a:chOff x="4546600" y="455613"/>
            <a:chExt cx="3054351" cy="5514975"/>
          </a:xfrm>
        </p:grpSpPr>
        <p:sp>
          <p:nvSpPr>
            <p:cNvPr id="103" name="Freeform 6"/>
            <p:cNvSpPr>
              <a:spLocks/>
            </p:cNvSpPr>
            <p:nvPr/>
          </p:nvSpPr>
          <p:spPr bwMode="auto">
            <a:xfrm>
              <a:off x="5399088" y="455613"/>
              <a:ext cx="1358900" cy="5514975"/>
            </a:xfrm>
            <a:custGeom>
              <a:avLst/>
              <a:gdLst>
                <a:gd name="T0" fmla="*/ 2436 w 3426"/>
                <a:gd name="T1" fmla="*/ 13451 h 13893"/>
                <a:gd name="T2" fmla="*/ 2944 w 3426"/>
                <a:gd name="T3" fmla="*/ 13006 h 13893"/>
                <a:gd name="T4" fmla="*/ 3015 w 3426"/>
                <a:gd name="T5" fmla="*/ 12405 h 13893"/>
                <a:gd name="T6" fmla="*/ 2681 w 3426"/>
                <a:gd name="T7" fmla="*/ 11897 h 13893"/>
                <a:gd name="T8" fmla="*/ 1299 w 3426"/>
                <a:gd name="T9" fmla="*/ 11718 h 13893"/>
                <a:gd name="T10" fmla="*/ 435 w 3426"/>
                <a:gd name="T11" fmla="*/ 11391 h 13893"/>
                <a:gd name="T12" fmla="*/ 2 w 3426"/>
                <a:gd name="T13" fmla="*/ 10523 h 13893"/>
                <a:gd name="T14" fmla="*/ 243 w 3426"/>
                <a:gd name="T15" fmla="*/ 9684 h 13893"/>
                <a:gd name="T16" fmla="*/ 965 w 3426"/>
                <a:gd name="T17" fmla="*/ 9194 h 13893"/>
                <a:gd name="T18" fmla="*/ 2436 w 3426"/>
                <a:gd name="T19" fmla="*/ 9102 h 13893"/>
                <a:gd name="T20" fmla="*/ 2944 w 3426"/>
                <a:gd name="T21" fmla="*/ 8658 h 13893"/>
                <a:gd name="T22" fmla="*/ 3015 w 3426"/>
                <a:gd name="T23" fmla="*/ 8056 h 13893"/>
                <a:gd name="T24" fmla="*/ 2681 w 3426"/>
                <a:gd name="T25" fmla="*/ 7548 h 13893"/>
                <a:gd name="T26" fmla="*/ 1299 w 3426"/>
                <a:gd name="T27" fmla="*/ 7369 h 13893"/>
                <a:gd name="T28" fmla="*/ 435 w 3426"/>
                <a:gd name="T29" fmla="*/ 7043 h 13893"/>
                <a:gd name="T30" fmla="*/ 2 w 3426"/>
                <a:gd name="T31" fmla="*/ 6174 h 13893"/>
                <a:gd name="T32" fmla="*/ 243 w 3426"/>
                <a:gd name="T33" fmla="*/ 5336 h 13893"/>
                <a:gd name="T34" fmla="*/ 965 w 3426"/>
                <a:gd name="T35" fmla="*/ 4846 h 13893"/>
                <a:gd name="T36" fmla="*/ 2436 w 3426"/>
                <a:gd name="T37" fmla="*/ 4754 h 13893"/>
                <a:gd name="T38" fmla="*/ 2944 w 3426"/>
                <a:gd name="T39" fmla="*/ 4309 h 13893"/>
                <a:gd name="T40" fmla="*/ 3015 w 3426"/>
                <a:gd name="T41" fmla="*/ 3708 h 13893"/>
                <a:gd name="T42" fmla="*/ 2681 w 3426"/>
                <a:gd name="T43" fmla="*/ 3200 h 13893"/>
                <a:gd name="T44" fmla="*/ 1299 w 3426"/>
                <a:gd name="T45" fmla="*/ 3021 h 13893"/>
                <a:gd name="T46" fmla="*/ 435 w 3426"/>
                <a:gd name="T47" fmla="*/ 2694 h 13893"/>
                <a:gd name="T48" fmla="*/ 2 w 3426"/>
                <a:gd name="T49" fmla="*/ 1826 h 13893"/>
                <a:gd name="T50" fmla="*/ 243 w 3426"/>
                <a:gd name="T51" fmla="*/ 987 h 13893"/>
                <a:gd name="T52" fmla="*/ 965 w 3426"/>
                <a:gd name="T53" fmla="*/ 497 h 13893"/>
                <a:gd name="T54" fmla="*/ 1864 w 3426"/>
                <a:gd name="T55" fmla="*/ 404 h 13893"/>
                <a:gd name="T56" fmla="*/ 2340 w 3426"/>
                <a:gd name="T57" fmla="*/ 220 h 13893"/>
                <a:gd name="T58" fmla="*/ 2012 w 3426"/>
                <a:gd name="T59" fmla="*/ 772 h 13893"/>
                <a:gd name="T60" fmla="*/ 1148 w 3426"/>
                <a:gd name="T61" fmla="*/ 856 h 13893"/>
                <a:gd name="T62" fmla="*/ 614 w 3426"/>
                <a:gd name="T63" fmla="*/ 1147 h 13893"/>
                <a:gd name="T64" fmla="*/ 389 w 3426"/>
                <a:gd name="T65" fmla="*/ 1755 h 13893"/>
                <a:gd name="T66" fmla="*/ 632 w 3426"/>
                <a:gd name="T67" fmla="*/ 2344 h 13893"/>
                <a:gd name="T68" fmla="*/ 1254 w 3426"/>
                <a:gd name="T69" fmla="*/ 2632 h 13893"/>
                <a:gd name="T70" fmla="*/ 2809 w 3426"/>
                <a:gd name="T71" fmla="*/ 2816 h 13893"/>
                <a:gd name="T72" fmla="*/ 3359 w 3426"/>
                <a:gd name="T73" fmla="*/ 3497 h 13893"/>
                <a:gd name="T74" fmla="*/ 3342 w 3426"/>
                <a:gd name="T75" fmla="*/ 4369 h 13893"/>
                <a:gd name="T76" fmla="*/ 2683 w 3426"/>
                <a:gd name="T77" fmla="*/ 5071 h 13893"/>
                <a:gd name="T78" fmla="*/ 1148 w 3426"/>
                <a:gd name="T79" fmla="*/ 5205 h 13893"/>
                <a:gd name="T80" fmla="*/ 614 w 3426"/>
                <a:gd name="T81" fmla="*/ 5495 h 13893"/>
                <a:gd name="T82" fmla="*/ 389 w 3426"/>
                <a:gd name="T83" fmla="*/ 6103 h 13893"/>
                <a:gd name="T84" fmla="*/ 632 w 3426"/>
                <a:gd name="T85" fmla="*/ 6693 h 13893"/>
                <a:gd name="T86" fmla="*/ 1254 w 3426"/>
                <a:gd name="T87" fmla="*/ 6981 h 13893"/>
                <a:gd name="T88" fmla="*/ 2809 w 3426"/>
                <a:gd name="T89" fmla="*/ 7165 h 13893"/>
                <a:gd name="T90" fmla="*/ 3359 w 3426"/>
                <a:gd name="T91" fmla="*/ 7845 h 13893"/>
                <a:gd name="T92" fmla="*/ 3342 w 3426"/>
                <a:gd name="T93" fmla="*/ 8717 h 13893"/>
                <a:gd name="T94" fmla="*/ 2683 w 3426"/>
                <a:gd name="T95" fmla="*/ 9420 h 13893"/>
                <a:gd name="T96" fmla="*/ 1148 w 3426"/>
                <a:gd name="T97" fmla="*/ 9553 h 13893"/>
                <a:gd name="T98" fmla="*/ 614 w 3426"/>
                <a:gd name="T99" fmla="*/ 9844 h 13893"/>
                <a:gd name="T100" fmla="*/ 389 w 3426"/>
                <a:gd name="T101" fmla="*/ 10452 h 13893"/>
                <a:gd name="T102" fmla="*/ 632 w 3426"/>
                <a:gd name="T103" fmla="*/ 11041 h 13893"/>
                <a:gd name="T104" fmla="*/ 1254 w 3426"/>
                <a:gd name="T105" fmla="*/ 11329 h 13893"/>
                <a:gd name="T106" fmla="*/ 2809 w 3426"/>
                <a:gd name="T107" fmla="*/ 11513 h 13893"/>
                <a:gd name="T108" fmla="*/ 3359 w 3426"/>
                <a:gd name="T109" fmla="*/ 12194 h 13893"/>
                <a:gd name="T110" fmla="*/ 3342 w 3426"/>
                <a:gd name="T111" fmla="*/ 13066 h 13893"/>
                <a:gd name="T112" fmla="*/ 2683 w 3426"/>
                <a:gd name="T113" fmla="*/ 13768 h 13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426" h="13893">
                  <a:moveTo>
                    <a:pt x="2127" y="13893"/>
                  </a:moveTo>
                  <a:lnTo>
                    <a:pt x="1281" y="13893"/>
                  </a:lnTo>
                  <a:lnTo>
                    <a:pt x="1281" y="13504"/>
                  </a:lnTo>
                  <a:lnTo>
                    <a:pt x="2127" y="13504"/>
                  </a:lnTo>
                  <a:lnTo>
                    <a:pt x="2174" y="13503"/>
                  </a:lnTo>
                  <a:lnTo>
                    <a:pt x="2263" y="13494"/>
                  </a:lnTo>
                  <a:lnTo>
                    <a:pt x="2352" y="13477"/>
                  </a:lnTo>
                  <a:lnTo>
                    <a:pt x="2436" y="13451"/>
                  </a:lnTo>
                  <a:lnTo>
                    <a:pt x="2518" y="13417"/>
                  </a:lnTo>
                  <a:lnTo>
                    <a:pt x="2594" y="13377"/>
                  </a:lnTo>
                  <a:lnTo>
                    <a:pt x="2667" y="13329"/>
                  </a:lnTo>
                  <a:lnTo>
                    <a:pt x="2734" y="13276"/>
                  </a:lnTo>
                  <a:lnTo>
                    <a:pt x="2795" y="13216"/>
                  </a:lnTo>
                  <a:lnTo>
                    <a:pt x="2851" y="13151"/>
                  </a:lnTo>
                  <a:lnTo>
                    <a:pt x="2901" y="13082"/>
                  </a:lnTo>
                  <a:lnTo>
                    <a:pt x="2944" y="13006"/>
                  </a:lnTo>
                  <a:lnTo>
                    <a:pt x="2979" y="12929"/>
                  </a:lnTo>
                  <a:lnTo>
                    <a:pt x="3006" y="12846"/>
                  </a:lnTo>
                  <a:lnTo>
                    <a:pt x="3026" y="12760"/>
                  </a:lnTo>
                  <a:lnTo>
                    <a:pt x="3036" y="12672"/>
                  </a:lnTo>
                  <a:lnTo>
                    <a:pt x="3037" y="12627"/>
                  </a:lnTo>
                  <a:lnTo>
                    <a:pt x="3039" y="12581"/>
                  </a:lnTo>
                  <a:lnTo>
                    <a:pt x="3031" y="12492"/>
                  </a:lnTo>
                  <a:lnTo>
                    <a:pt x="3015" y="12405"/>
                  </a:lnTo>
                  <a:lnTo>
                    <a:pt x="2991" y="12321"/>
                  </a:lnTo>
                  <a:lnTo>
                    <a:pt x="2958" y="12239"/>
                  </a:lnTo>
                  <a:lnTo>
                    <a:pt x="2917" y="12161"/>
                  </a:lnTo>
                  <a:lnTo>
                    <a:pt x="2869" y="12087"/>
                  </a:lnTo>
                  <a:lnTo>
                    <a:pt x="2813" y="12017"/>
                  </a:lnTo>
                  <a:lnTo>
                    <a:pt x="2782" y="11985"/>
                  </a:lnTo>
                  <a:lnTo>
                    <a:pt x="2750" y="11954"/>
                  </a:lnTo>
                  <a:lnTo>
                    <a:pt x="2681" y="11897"/>
                  </a:lnTo>
                  <a:lnTo>
                    <a:pt x="2608" y="11846"/>
                  </a:lnTo>
                  <a:lnTo>
                    <a:pt x="2530" y="11805"/>
                  </a:lnTo>
                  <a:lnTo>
                    <a:pt x="2450" y="11771"/>
                  </a:lnTo>
                  <a:lnTo>
                    <a:pt x="2366" y="11745"/>
                  </a:lnTo>
                  <a:lnTo>
                    <a:pt x="2279" y="11728"/>
                  </a:lnTo>
                  <a:lnTo>
                    <a:pt x="2191" y="11719"/>
                  </a:lnTo>
                  <a:lnTo>
                    <a:pt x="2146" y="11718"/>
                  </a:lnTo>
                  <a:lnTo>
                    <a:pt x="1299" y="11718"/>
                  </a:lnTo>
                  <a:lnTo>
                    <a:pt x="1233" y="11717"/>
                  </a:lnTo>
                  <a:lnTo>
                    <a:pt x="1105" y="11704"/>
                  </a:lnTo>
                  <a:lnTo>
                    <a:pt x="979" y="11679"/>
                  </a:lnTo>
                  <a:lnTo>
                    <a:pt x="858" y="11643"/>
                  </a:lnTo>
                  <a:lnTo>
                    <a:pt x="743" y="11595"/>
                  </a:lnTo>
                  <a:lnTo>
                    <a:pt x="634" y="11537"/>
                  </a:lnTo>
                  <a:lnTo>
                    <a:pt x="531" y="11468"/>
                  </a:lnTo>
                  <a:lnTo>
                    <a:pt x="435" y="11391"/>
                  </a:lnTo>
                  <a:lnTo>
                    <a:pt x="347" y="11306"/>
                  </a:lnTo>
                  <a:lnTo>
                    <a:pt x="266" y="11212"/>
                  </a:lnTo>
                  <a:lnTo>
                    <a:pt x="196" y="11111"/>
                  </a:lnTo>
                  <a:lnTo>
                    <a:pt x="135" y="11005"/>
                  </a:lnTo>
                  <a:lnTo>
                    <a:pt x="85" y="10891"/>
                  </a:lnTo>
                  <a:lnTo>
                    <a:pt x="46" y="10773"/>
                  </a:lnTo>
                  <a:lnTo>
                    <a:pt x="17" y="10650"/>
                  </a:lnTo>
                  <a:lnTo>
                    <a:pt x="2" y="10523"/>
                  </a:lnTo>
                  <a:lnTo>
                    <a:pt x="0" y="10458"/>
                  </a:lnTo>
                  <a:lnTo>
                    <a:pt x="0" y="10393"/>
                  </a:lnTo>
                  <a:lnTo>
                    <a:pt x="11" y="10266"/>
                  </a:lnTo>
                  <a:lnTo>
                    <a:pt x="33" y="10141"/>
                  </a:lnTo>
                  <a:lnTo>
                    <a:pt x="68" y="10020"/>
                  </a:lnTo>
                  <a:lnTo>
                    <a:pt x="115" y="9903"/>
                  </a:lnTo>
                  <a:lnTo>
                    <a:pt x="173" y="9791"/>
                  </a:lnTo>
                  <a:lnTo>
                    <a:pt x="243" y="9684"/>
                  </a:lnTo>
                  <a:lnTo>
                    <a:pt x="323" y="9586"/>
                  </a:lnTo>
                  <a:lnTo>
                    <a:pt x="367" y="9538"/>
                  </a:lnTo>
                  <a:lnTo>
                    <a:pt x="414" y="9493"/>
                  </a:lnTo>
                  <a:lnTo>
                    <a:pt x="512" y="9411"/>
                  </a:lnTo>
                  <a:lnTo>
                    <a:pt x="617" y="9340"/>
                  </a:lnTo>
                  <a:lnTo>
                    <a:pt x="728" y="9280"/>
                  </a:lnTo>
                  <a:lnTo>
                    <a:pt x="844" y="9231"/>
                  </a:lnTo>
                  <a:lnTo>
                    <a:pt x="965" y="9194"/>
                  </a:lnTo>
                  <a:lnTo>
                    <a:pt x="1089" y="9168"/>
                  </a:lnTo>
                  <a:lnTo>
                    <a:pt x="1216" y="9157"/>
                  </a:lnTo>
                  <a:lnTo>
                    <a:pt x="1281" y="9156"/>
                  </a:lnTo>
                  <a:lnTo>
                    <a:pt x="2127" y="9156"/>
                  </a:lnTo>
                  <a:lnTo>
                    <a:pt x="2174" y="9154"/>
                  </a:lnTo>
                  <a:lnTo>
                    <a:pt x="2263" y="9145"/>
                  </a:lnTo>
                  <a:lnTo>
                    <a:pt x="2352" y="9128"/>
                  </a:lnTo>
                  <a:lnTo>
                    <a:pt x="2436" y="9102"/>
                  </a:lnTo>
                  <a:lnTo>
                    <a:pt x="2518" y="9069"/>
                  </a:lnTo>
                  <a:lnTo>
                    <a:pt x="2594" y="9029"/>
                  </a:lnTo>
                  <a:lnTo>
                    <a:pt x="2667" y="8981"/>
                  </a:lnTo>
                  <a:lnTo>
                    <a:pt x="2734" y="8927"/>
                  </a:lnTo>
                  <a:lnTo>
                    <a:pt x="2795" y="8868"/>
                  </a:lnTo>
                  <a:lnTo>
                    <a:pt x="2851" y="8803"/>
                  </a:lnTo>
                  <a:lnTo>
                    <a:pt x="2901" y="8733"/>
                  </a:lnTo>
                  <a:lnTo>
                    <a:pt x="2944" y="8658"/>
                  </a:lnTo>
                  <a:lnTo>
                    <a:pt x="2979" y="8580"/>
                  </a:lnTo>
                  <a:lnTo>
                    <a:pt x="3006" y="8497"/>
                  </a:lnTo>
                  <a:lnTo>
                    <a:pt x="3026" y="8412"/>
                  </a:lnTo>
                  <a:lnTo>
                    <a:pt x="3036" y="8323"/>
                  </a:lnTo>
                  <a:lnTo>
                    <a:pt x="3037" y="8278"/>
                  </a:lnTo>
                  <a:lnTo>
                    <a:pt x="3039" y="8233"/>
                  </a:lnTo>
                  <a:lnTo>
                    <a:pt x="3031" y="8143"/>
                  </a:lnTo>
                  <a:lnTo>
                    <a:pt x="3015" y="8056"/>
                  </a:lnTo>
                  <a:lnTo>
                    <a:pt x="2991" y="7972"/>
                  </a:lnTo>
                  <a:lnTo>
                    <a:pt x="2958" y="7891"/>
                  </a:lnTo>
                  <a:lnTo>
                    <a:pt x="2917" y="7813"/>
                  </a:lnTo>
                  <a:lnTo>
                    <a:pt x="2869" y="7739"/>
                  </a:lnTo>
                  <a:lnTo>
                    <a:pt x="2813" y="7669"/>
                  </a:lnTo>
                  <a:lnTo>
                    <a:pt x="2782" y="7636"/>
                  </a:lnTo>
                  <a:lnTo>
                    <a:pt x="2750" y="7605"/>
                  </a:lnTo>
                  <a:lnTo>
                    <a:pt x="2681" y="7548"/>
                  </a:lnTo>
                  <a:lnTo>
                    <a:pt x="2608" y="7498"/>
                  </a:lnTo>
                  <a:lnTo>
                    <a:pt x="2530" y="7456"/>
                  </a:lnTo>
                  <a:lnTo>
                    <a:pt x="2450" y="7423"/>
                  </a:lnTo>
                  <a:lnTo>
                    <a:pt x="2366" y="7397"/>
                  </a:lnTo>
                  <a:lnTo>
                    <a:pt x="2279" y="7380"/>
                  </a:lnTo>
                  <a:lnTo>
                    <a:pt x="2191" y="7371"/>
                  </a:lnTo>
                  <a:lnTo>
                    <a:pt x="2146" y="7369"/>
                  </a:lnTo>
                  <a:lnTo>
                    <a:pt x="1299" y="7369"/>
                  </a:lnTo>
                  <a:lnTo>
                    <a:pt x="1233" y="7368"/>
                  </a:lnTo>
                  <a:lnTo>
                    <a:pt x="1105" y="7355"/>
                  </a:lnTo>
                  <a:lnTo>
                    <a:pt x="979" y="7331"/>
                  </a:lnTo>
                  <a:lnTo>
                    <a:pt x="858" y="7294"/>
                  </a:lnTo>
                  <a:lnTo>
                    <a:pt x="743" y="7246"/>
                  </a:lnTo>
                  <a:lnTo>
                    <a:pt x="634" y="7188"/>
                  </a:lnTo>
                  <a:lnTo>
                    <a:pt x="531" y="7119"/>
                  </a:lnTo>
                  <a:lnTo>
                    <a:pt x="435" y="7043"/>
                  </a:lnTo>
                  <a:lnTo>
                    <a:pt x="347" y="6957"/>
                  </a:lnTo>
                  <a:lnTo>
                    <a:pt x="266" y="6864"/>
                  </a:lnTo>
                  <a:lnTo>
                    <a:pt x="196" y="6763"/>
                  </a:lnTo>
                  <a:lnTo>
                    <a:pt x="135" y="6657"/>
                  </a:lnTo>
                  <a:lnTo>
                    <a:pt x="85" y="6543"/>
                  </a:lnTo>
                  <a:lnTo>
                    <a:pt x="46" y="6425"/>
                  </a:lnTo>
                  <a:lnTo>
                    <a:pt x="17" y="6301"/>
                  </a:lnTo>
                  <a:lnTo>
                    <a:pt x="2" y="6174"/>
                  </a:lnTo>
                  <a:lnTo>
                    <a:pt x="0" y="6110"/>
                  </a:lnTo>
                  <a:lnTo>
                    <a:pt x="0" y="6045"/>
                  </a:lnTo>
                  <a:lnTo>
                    <a:pt x="11" y="5918"/>
                  </a:lnTo>
                  <a:lnTo>
                    <a:pt x="33" y="5792"/>
                  </a:lnTo>
                  <a:lnTo>
                    <a:pt x="68" y="5672"/>
                  </a:lnTo>
                  <a:lnTo>
                    <a:pt x="115" y="5555"/>
                  </a:lnTo>
                  <a:lnTo>
                    <a:pt x="173" y="5442"/>
                  </a:lnTo>
                  <a:lnTo>
                    <a:pt x="243" y="5336"/>
                  </a:lnTo>
                  <a:lnTo>
                    <a:pt x="323" y="5236"/>
                  </a:lnTo>
                  <a:lnTo>
                    <a:pt x="367" y="5189"/>
                  </a:lnTo>
                  <a:lnTo>
                    <a:pt x="414" y="5144"/>
                  </a:lnTo>
                  <a:lnTo>
                    <a:pt x="512" y="5062"/>
                  </a:lnTo>
                  <a:lnTo>
                    <a:pt x="617" y="4991"/>
                  </a:lnTo>
                  <a:lnTo>
                    <a:pt x="728" y="4931"/>
                  </a:lnTo>
                  <a:lnTo>
                    <a:pt x="844" y="4882"/>
                  </a:lnTo>
                  <a:lnTo>
                    <a:pt x="965" y="4846"/>
                  </a:lnTo>
                  <a:lnTo>
                    <a:pt x="1089" y="4820"/>
                  </a:lnTo>
                  <a:lnTo>
                    <a:pt x="1216" y="4808"/>
                  </a:lnTo>
                  <a:lnTo>
                    <a:pt x="1281" y="4807"/>
                  </a:lnTo>
                  <a:lnTo>
                    <a:pt x="2127" y="4807"/>
                  </a:lnTo>
                  <a:lnTo>
                    <a:pt x="2174" y="4806"/>
                  </a:lnTo>
                  <a:lnTo>
                    <a:pt x="2263" y="4797"/>
                  </a:lnTo>
                  <a:lnTo>
                    <a:pt x="2352" y="4780"/>
                  </a:lnTo>
                  <a:lnTo>
                    <a:pt x="2436" y="4754"/>
                  </a:lnTo>
                  <a:lnTo>
                    <a:pt x="2518" y="4720"/>
                  </a:lnTo>
                  <a:lnTo>
                    <a:pt x="2594" y="4680"/>
                  </a:lnTo>
                  <a:lnTo>
                    <a:pt x="2667" y="4632"/>
                  </a:lnTo>
                  <a:lnTo>
                    <a:pt x="2734" y="4579"/>
                  </a:lnTo>
                  <a:lnTo>
                    <a:pt x="2795" y="4519"/>
                  </a:lnTo>
                  <a:lnTo>
                    <a:pt x="2851" y="4454"/>
                  </a:lnTo>
                  <a:lnTo>
                    <a:pt x="2901" y="4384"/>
                  </a:lnTo>
                  <a:lnTo>
                    <a:pt x="2944" y="4309"/>
                  </a:lnTo>
                  <a:lnTo>
                    <a:pt x="2979" y="4230"/>
                  </a:lnTo>
                  <a:lnTo>
                    <a:pt x="3006" y="4149"/>
                  </a:lnTo>
                  <a:lnTo>
                    <a:pt x="3026" y="4063"/>
                  </a:lnTo>
                  <a:lnTo>
                    <a:pt x="3036" y="3975"/>
                  </a:lnTo>
                  <a:lnTo>
                    <a:pt x="3037" y="3930"/>
                  </a:lnTo>
                  <a:lnTo>
                    <a:pt x="3039" y="3884"/>
                  </a:lnTo>
                  <a:lnTo>
                    <a:pt x="3031" y="3795"/>
                  </a:lnTo>
                  <a:lnTo>
                    <a:pt x="3015" y="3708"/>
                  </a:lnTo>
                  <a:lnTo>
                    <a:pt x="2991" y="3624"/>
                  </a:lnTo>
                  <a:lnTo>
                    <a:pt x="2958" y="3542"/>
                  </a:lnTo>
                  <a:lnTo>
                    <a:pt x="2917" y="3464"/>
                  </a:lnTo>
                  <a:lnTo>
                    <a:pt x="2869" y="3390"/>
                  </a:lnTo>
                  <a:lnTo>
                    <a:pt x="2813" y="3320"/>
                  </a:lnTo>
                  <a:lnTo>
                    <a:pt x="2782" y="3288"/>
                  </a:lnTo>
                  <a:lnTo>
                    <a:pt x="2750" y="3257"/>
                  </a:lnTo>
                  <a:lnTo>
                    <a:pt x="2681" y="3200"/>
                  </a:lnTo>
                  <a:lnTo>
                    <a:pt x="2608" y="3149"/>
                  </a:lnTo>
                  <a:lnTo>
                    <a:pt x="2530" y="3108"/>
                  </a:lnTo>
                  <a:lnTo>
                    <a:pt x="2450" y="3074"/>
                  </a:lnTo>
                  <a:lnTo>
                    <a:pt x="2366" y="3048"/>
                  </a:lnTo>
                  <a:lnTo>
                    <a:pt x="2279" y="3031"/>
                  </a:lnTo>
                  <a:lnTo>
                    <a:pt x="2191" y="3022"/>
                  </a:lnTo>
                  <a:lnTo>
                    <a:pt x="2146" y="3021"/>
                  </a:lnTo>
                  <a:lnTo>
                    <a:pt x="1299" y="3021"/>
                  </a:lnTo>
                  <a:lnTo>
                    <a:pt x="1233" y="3020"/>
                  </a:lnTo>
                  <a:lnTo>
                    <a:pt x="1105" y="3007"/>
                  </a:lnTo>
                  <a:lnTo>
                    <a:pt x="979" y="2982"/>
                  </a:lnTo>
                  <a:lnTo>
                    <a:pt x="858" y="2946"/>
                  </a:lnTo>
                  <a:lnTo>
                    <a:pt x="743" y="2898"/>
                  </a:lnTo>
                  <a:lnTo>
                    <a:pt x="634" y="2839"/>
                  </a:lnTo>
                  <a:lnTo>
                    <a:pt x="531" y="2771"/>
                  </a:lnTo>
                  <a:lnTo>
                    <a:pt x="435" y="2694"/>
                  </a:lnTo>
                  <a:lnTo>
                    <a:pt x="347" y="2609"/>
                  </a:lnTo>
                  <a:lnTo>
                    <a:pt x="266" y="2515"/>
                  </a:lnTo>
                  <a:lnTo>
                    <a:pt x="196" y="2414"/>
                  </a:lnTo>
                  <a:lnTo>
                    <a:pt x="135" y="2308"/>
                  </a:lnTo>
                  <a:lnTo>
                    <a:pt x="85" y="2194"/>
                  </a:lnTo>
                  <a:lnTo>
                    <a:pt x="46" y="2076"/>
                  </a:lnTo>
                  <a:lnTo>
                    <a:pt x="17" y="1953"/>
                  </a:lnTo>
                  <a:lnTo>
                    <a:pt x="2" y="1826"/>
                  </a:lnTo>
                  <a:lnTo>
                    <a:pt x="0" y="1761"/>
                  </a:lnTo>
                  <a:lnTo>
                    <a:pt x="0" y="1696"/>
                  </a:lnTo>
                  <a:lnTo>
                    <a:pt x="11" y="1569"/>
                  </a:lnTo>
                  <a:lnTo>
                    <a:pt x="33" y="1444"/>
                  </a:lnTo>
                  <a:lnTo>
                    <a:pt x="68" y="1323"/>
                  </a:lnTo>
                  <a:lnTo>
                    <a:pt x="115" y="1206"/>
                  </a:lnTo>
                  <a:lnTo>
                    <a:pt x="173" y="1094"/>
                  </a:lnTo>
                  <a:lnTo>
                    <a:pt x="243" y="987"/>
                  </a:lnTo>
                  <a:lnTo>
                    <a:pt x="323" y="888"/>
                  </a:lnTo>
                  <a:lnTo>
                    <a:pt x="367" y="841"/>
                  </a:lnTo>
                  <a:lnTo>
                    <a:pt x="414" y="795"/>
                  </a:lnTo>
                  <a:lnTo>
                    <a:pt x="512" y="714"/>
                  </a:lnTo>
                  <a:lnTo>
                    <a:pt x="617" y="643"/>
                  </a:lnTo>
                  <a:lnTo>
                    <a:pt x="728" y="583"/>
                  </a:lnTo>
                  <a:lnTo>
                    <a:pt x="844" y="534"/>
                  </a:lnTo>
                  <a:lnTo>
                    <a:pt x="965" y="497"/>
                  </a:lnTo>
                  <a:lnTo>
                    <a:pt x="1089" y="471"/>
                  </a:lnTo>
                  <a:lnTo>
                    <a:pt x="1216" y="460"/>
                  </a:lnTo>
                  <a:lnTo>
                    <a:pt x="1281" y="458"/>
                  </a:lnTo>
                  <a:lnTo>
                    <a:pt x="1714" y="458"/>
                  </a:lnTo>
                  <a:lnTo>
                    <a:pt x="1737" y="457"/>
                  </a:lnTo>
                  <a:lnTo>
                    <a:pt x="1784" y="448"/>
                  </a:lnTo>
                  <a:lnTo>
                    <a:pt x="1827" y="430"/>
                  </a:lnTo>
                  <a:lnTo>
                    <a:pt x="1864" y="404"/>
                  </a:lnTo>
                  <a:lnTo>
                    <a:pt x="1897" y="372"/>
                  </a:lnTo>
                  <a:lnTo>
                    <a:pt x="1923" y="334"/>
                  </a:lnTo>
                  <a:lnTo>
                    <a:pt x="1941" y="291"/>
                  </a:lnTo>
                  <a:lnTo>
                    <a:pt x="1950" y="245"/>
                  </a:lnTo>
                  <a:lnTo>
                    <a:pt x="1951" y="220"/>
                  </a:lnTo>
                  <a:lnTo>
                    <a:pt x="1951" y="0"/>
                  </a:lnTo>
                  <a:lnTo>
                    <a:pt x="2340" y="0"/>
                  </a:lnTo>
                  <a:lnTo>
                    <a:pt x="2340" y="220"/>
                  </a:lnTo>
                  <a:lnTo>
                    <a:pt x="2339" y="252"/>
                  </a:lnTo>
                  <a:lnTo>
                    <a:pt x="2332" y="316"/>
                  </a:lnTo>
                  <a:lnTo>
                    <a:pt x="2321" y="377"/>
                  </a:lnTo>
                  <a:lnTo>
                    <a:pt x="2302" y="436"/>
                  </a:lnTo>
                  <a:lnTo>
                    <a:pt x="2265" y="519"/>
                  </a:lnTo>
                  <a:lnTo>
                    <a:pt x="2197" y="619"/>
                  </a:lnTo>
                  <a:lnTo>
                    <a:pt x="2112" y="705"/>
                  </a:lnTo>
                  <a:lnTo>
                    <a:pt x="2012" y="772"/>
                  </a:lnTo>
                  <a:lnTo>
                    <a:pt x="1929" y="810"/>
                  </a:lnTo>
                  <a:lnTo>
                    <a:pt x="1869" y="828"/>
                  </a:lnTo>
                  <a:lnTo>
                    <a:pt x="1809" y="840"/>
                  </a:lnTo>
                  <a:lnTo>
                    <a:pt x="1745" y="846"/>
                  </a:lnTo>
                  <a:lnTo>
                    <a:pt x="1714" y="847"/>
                  </a:lnTo>
                  <a:lnTo>
                    <a:pt x="1281" y="847"/>
                  </a:lnTo>
                  <a:lnTo>
                    <a:pt x="1237" y="847"/>
                  </a:lnTo>
                  <a:lnTo>
                    <a:pt x="1148" y="856"/>
                  </a:lnTo>
                  <a:lnTo>
                    <a:pt x="1061" y="873"/>
                  </a:lnTo>
                  <a:lnTo>
                    <a:pt x="976" y="899"/>
                  </a:lnTo>
                  <a:lnTo>
                    <a:pt x="896" y="933"/>
                  </a:lnTo>
                  <a:lnTo>
                    <a:pt x="818" y="976"/>
                  </a:lnTo>
                  <a:lnTo>
                    <a:pt x="746" y="1025"/>
                  </a:lnTo>
                  <a:lnTo>
                    <a:pt x="677" y="1082"/>
                  </a:lnTo>
                  <a:lnTo>
                    <a:pt x="645" y="1114"/>
                  </a:lnTo>
                  <a:lnTo>
                    <a:pt x="614" y="1147"/>
                  </a:lnTo>
                  <a:lnTo>
                    <a:pt x="558" y="1215"/>
                  </a:lnTo>
                  <a:lnTo>
                    <a:pt x="510" y="1289"/>
                  </a:lnTo>
                  <a:lnTo>
                    <a:pt x="468" y="1368"/>
                  </a:lnTo>
                  <a:lnTo>
                    <a:pt x="436" y="1449"/>
                  </a:lnTo>
                  <a:lnTo>
                    <a:pt x="413" y="1534"/>
                  </a:lnTo>
                  <a:lnTo>
                    <a:pt x="396" y="1621"/>
                  </a:lnTo>
                  <a:lnTo>
                    <a:pt x="389" y="1709"/>
                  </a:lnTo>
                  <a:lnTo>
                    <a:pt x="389" y="1755"/>
                  </a:lnTo>
                  <a:lnTo>
                    <a:pt x="391" y="1800"/>
                  </a:lnTo>
                  <a:lnTo>
                    <a:pt x="401" y="1888"/>
                  </a:lnTo>
                  <a:lnTo>
                    <a:pt x="420" y="1974"/>
                  </a:lnTo>
                  <a:lnTo>
                    <a:pt x="448" y="2057"/>
                  </a:lnTo>
                  <a:lnTo>
                    <a:pt x="484" y="2136"/>
                  </a:lnTo>
                  <a:lnTo>
                    <a:pt x="527" y="2210"/>
                  </a:lnTo>
                  <a:lnTo>
                    <a:pt x="576" y="2280"/>
                  </a:lnTo>
                  <a:lnTo>
                    <a:pt x="632" y="2344"/>
                  </a:lnTo>
                  <a:lnTo>
                    <a:pt x="694" y="2404"/>
                  </a:lnTo>
                  <a:lnTo>
                    <a:pt x="760" y="2458"/>
                  </a:lnTo>
                  <a:lnTo>
                    <a:pt x="833" y="2505"/>
                  </a:lnTo>
                  <a:lnTo>
                    <a:pt x="910" y="2547"/>
                  </a:lnTo>
                  <a:lnTo>
                    <a:pt x="991" y="2579"/>
                  </a:lnTo>
                  <a:lnTo>
                    <a:pt x="1075" y="2605"/>
                  </a:lnTo>
                  <a:lnTo>
                    <a:pt x="1163" y="2623"/>
                  </a:lnTo>
                  <a:lnTo>
                    <a:pt x="1254" y="2632"/>
                  </a:lnTo>
                  <a:lnTo>
                    <a:pt x="1299" y="2632"/>
                  </a:lnTo>
                  <a:lnTo>
                    <a:pt x="2146" y="2632"/>
                  </a:lnTo>
                  <a:lnTo>
                    <a:pt x="2210" y="2633"/>
                  </a:lnTo>
                  <a:lnTo>
                    <a:pt x="2337" y="2646"/>
                  </a:lnTo>
                  <a:lnTo>
                    <a:pt x="2462" y="2671"/>
                  </a:lnTo>
                  <a:lnTo>
                    <a:pt x="2582" y="2709"/>
                  </a:lnTo>
                  <a:lnTo>
                    <a:pt x="2699" y="2757"/>
                  </a:lnTo>
                  <a:lnTo>
                    <a:pt x="2809" y="2816"/>
                  </a:lnTo>
                  <a:lnTo>
                    <a:pt x="2914" y="2887"/>
                  </a:lnTo>
                  <a:lnTo>
                    <a:pt x="3013" y="2970"/>
                  </a:lnTo>
                  <a:lnTo>
                    <a:pt x="3059" y="3016"/>
                  </a:lnTo>
                  <a:lnTo>
                    <a:pt x="3103" y="3062"/>
                  </a:lnTo>
                  <a:lnTo>
                    <a:pt x="3184" y="3162"/>
                  </a:lnTo>
                  <a:lnTo>
                    <a:pt x="3254" y="3269"/>
                  </a:lnTo>
                  <a:lnTo>
                    <a:pt x="3312" y="3380"/>
                  </a:lnTo>
                  <a:lnTo>
                    <a:pt x="3359" y="3497"/>
                  </a:lnTo>
                  <a:lnTo>
                    <a:pt x="3394" y="3618"/>
                  </a:lnTo>
                  <a:lnTo>
                    <a:pt x="3416" y="3743"/>
                  </a:lnTo>
                  <a:lnTo>
                    <a:pt x="3426" y="3871"/>
                  </a:lnTo>
                  <a:lnTo>
                    <a:pt x="3426" y="3936"/>
                  </a:lnTo>
                  <a:lnTo>
                    <a:pt x="3425" y="4001"/>
                  </a:lnTo>
                  <a:lnTo>
                    <a:pt x="3409" y="4128"/>
                  </a:lnTo>
                  <a:lnTo>
                    <a:pt x="3382" y="4251"/>
                  </a:lnTo>
                  <a:lnTo>
                    <a:pt x="3342" y="4369"/>
                  </a:lnTo>
                  <a:lnTo>
                    <a:pt x="3291" y="4482"/>
                  </a:lnTo>
                  <a:lnTo>
                    <a:pt x="3230" y="4589"/>
                  </a:lnTo>
                  <a:lnTo>
                    <a:pt x="3160" y="4689"/>
                  </a:lnTo>
                  <a:lnTo>
                    <a:pt x="3080" y="4782"/>
                  </a:lnTo>
                  <a:lnTo>
                    <a:pt x="2992" y="4868"/>
                  </a:lnTo>
                  <a:lnTo>
                    <a:pt x="2896" y="4946"/>
                  </a:lnTo>
                  <a:lnTo>
                    <a:pt x="2794" y="5013"/>
                  </a:lnTo>
                  <a:lnTo>
                    <a:pt x="2683" y="5071"/>
                  </a:lnTo>
                  <a:lnTo>
                    <a:pt x="2568" y="5119"/>
                  </a:lnTo>
                  <a:lnTo>
                    <a:pt x="2448" y="5156"/>
                  </a:lnTo>
                  <a:lnTo>
                    <a:pt x="2322" y="5182"/>
                  </a:lnTo>
                  <a:lnTo>
                    <a:pt x="2193" y="5195"/>
                  </a:lnTo>
                  <a:lnTo>
                    <a:pt x="2127" y="5196"/>
                  </a:lnTo>
                  <a:lnTo>
                    <a:pt x="1281" y="5196"/>
                  </a:lnTo>
                  <a:lnTo>
                    <a:pt x="1237" y="5196"/>
                  </a:lnTo>
                  <a:lnTo>
                    <a:pt x="1148" y="5205"/>
                  </a:lnTo>
                  <a:lnTo>
                    <a:pt x="1061" y="5223"/>
                  </a:lnTo>
                  <a:lnTo>
                    <a:pt x="976" y="5248"/>
                  </a:lnTo>
                  <a:lnTo>
                    <a:pt x="896" y="5283"/>
                  </a:lnTo>
                  <a:lnTo>
                    <a:pt x="818" y="5324"/>
                  </a:lnTo>
                  <a:lnTo>
                    <a:pt x="746" y="5373"/>
                  </a:lnTo>
                  <a:lnTo>
                    <a:pt x="677" y="5430"/>
                  </a:lnTo>
                  <a:lnTo>
                    <a:pt x="645" y="5463"/>
                  </a:lnTo>
                  <a:lnTo>
                    <a:pt x="614" y="5495"/>
                  </a:lnTo>
                  <a:lnTo>
                    <a:pt x="558" y="5564"/>
                  </a:lnTo>
                  <a:lnTo>
                    <a:pt x="510" y="5639"/>
                  </a:lnTo>
                  <a:lnTo>
                    <a:pt x="468" y="5717"/>
                  </a:lnTo>
                  <a:lnTo>
                    <a:pt x="436" y="5799"/>
                  </a:lnTo>
                  <a:lnTo>
                    <a:pt x="413" y="5883"/>
                  </a:lnTo>
                  <a:lnTo>
                    <a:pt x="396" y="5970"/>
                  </a:lnTo>
                  <a:lnTo>
                    <a:pt x="389" y="6059"/>
                  </a:lnTo>
                  <a:lnTo>
                    <a:pt x="389" y="6103"/>
                  </a:lnTo>
                  <a:lnTo>
                    <a:pt x="391" y="6149"/>
                  </a:lnTo>
                  <a:lnTo>
                    <a:pt x="401" y="6237"/>
                  </a:lnTo>
                  <a:lnTo>
                    <a:pt x="420" y="6322"/>
                  </a:lnTo>
                  <a:lnTo>
                    <a:pt x="448" y="6405"/>
                  </a:lnTo>
                  <a:lnTo>
                    <a:pt x="484" y="6484"/>
                  </a:lnTo>
                  <a:lnTo>
                    <a:pt x="527" y="6558"/>
                  </a:lnTo>
                  <a:lnTo>
                    <a:pt x="576" y="6628"/>
                  </a:lnTo>
                  <a:lnTo>
                    <a:pt x="632" y="6693"/>
                  </a:lnTo>
                  <a:lnTo>
                    <a:pt x="694" y="6753"/>
                  </a:lnTo>
                  <a:lnTo>
                    <a:pt x="760" y="6807"/>
                  </a:lnTo>
                  <a:lnTo>
                    <a:pt x="833" y="6854"/>
                  </a:lnTo>
                  <a:lnTo>
                    <a:pt x="910" y="6895"/>
                  </a:lnTo>
                  <a:lnTo>
                    <a:pt x="991" y="6927"/>
                  </a:lnTo>
                  <a:lnTo>
                    <a:pt x="1075" y="6953"/>
                  </a:lnTo>
                  <a:lnTo>
                    <a:pt x="1163" y="6972"/>
                  </a:lnTo>
                  <a:lnTo>
                    <a:pt x="1254" y="6981"/>
                  </a:lnTo>
                  <a:lnTo>
                    <a:pt x="1299" y="6981"/>
                  </a:lnTo>
                  <a:lnTo>
                    <a:pt x="2146" y="6981"/>
                  </a:lnTo>
                  <a:lnTo>
                    <a:pt x="2210" y="6982"/>
                  </a:lnTo>
                  <a:lnTo>
                    <a:pt x="2337" y="6995"/>
                  </a:lnTo>
                  <a:lnTo>
                    <a:pt x="2462" y="7020"/>
                  </a:lnTo>
                  <a:lnTo>
                    <a:pt x="2582" y="7057"/>
                  </a:lnTo>
                  <a:lnTo>
                    <a:pt x="2699" y="7105"/>
                  </a:lnTo>
                  <a:lnTo>
                    <a:pt x="2809" y="7165"/>
                  </a:lnTo>
                  <a:lnTo>
                    <a:pt x="2914" y="7236"/>
                  </a:lnTo>
                  <a:lnTo>
                    <a:pt x="3013" y="7319"/>
                  </a:lnTo>
                  <a:lnTo>
                    <a:pt x="3059" y="7364"/>
                  </a:lnTo>
                  <a:lnTo>
                    <a:pt x="3103" y="7411"/>
                  </a:lnTo>
                  <a:lnTo>
                    <a:pt x="3184" y="7511"/>
                  </a:lnTo>
                  <a:lnTo>
                    <a:pt x="3254" y="7617"/>
                  </a:lnTo>
                  <a:lnTo>
                    <a:pt x="3312" y="7728"/>
                  </a:lnTo>
                  <a:lnTo>
                    <a:pt x="3359" y="7845"/>
                  </a:lnTo>
                  <a:lnTo>
                    <a:pt x="3394" y="7967"/>
                  </a:lnTo>
                  <a:lnTo>
                    <a:pt x="3416" y="8091"/>
                  </a:lnTo>
                  <a:lnTo>
                    <a:pt x="3426" y="8220"/>
                  </a:lnTo>
                  <a:lnTo>
                    <a:pt x="3426" y="8285"/>
                  </a:lnTo>
                  <a:lnTo>
                    <a:pt x="3425" y="8349"/>
                  </a:lnTo>
                  <a:lnTo>
                    <a:pt x="3409" y="8476"/>
                  </a:lnTo>
                  <a:lnTo>
                    <a:pt x="3382" y="8599"/>
                  </a:lnTo>
                  <a:lnTo>
                    <a:pt x="3342" y="8717"/>
                  </a:lnTo>
                  <a:lnTo>
                    <a:pt x="3291" y="8830"/>
                  </a:lnTo>
                  <a:lnTo>
                    <a:pt x="3230" y="8938"/>
                  </a:lnTo>
                  <a:lnTo>
                    <a:pt x="3160" y="9038"/>
                  </a:lnTo>
                  <a:lnTo>
                    <a:pt x="3080" y="9131"/>
                  </a:lnTo>
                  <a:lnTo>
                    <a:pt x="2992" y="9216"/>
                  </a:lnTo>
                  <a:lnTo>
                    <a:pt x="2896" y="9294"/>
                  </a:lnTo>
                  <a:lnTo>
                    <a:pt x="2794" y="9362"/>
                  </a:lnTo>
                  <a:lnTo>
                    <a:pt x="2683" y="9420"/>
                  </a:lnTo>
                  <a:lnTo>
                    <a:pt x="2568" y="9468"/>
                  </a:lnTo>
                  <a:lnTo>
                    <a:pt x="2448" y="9505"/>
                  </a:lnTo>
                  <a:lnTo>
                    <a:pt x="2322" y="9530"/>
                  </a:lnTo>
                  <a:lnTo>
                    <a:pt x="2193" y="9543"/>
                  </a:lnTo>
                  <a:lnTo>
                    <a:pt x="2127" y="9544"/>
                  </a:lnTo>
                  <a:lnTo>
                    <a:pt x="1281" y="9544"/>
                  </a:lnTo>
                  <a:lnTo>
                    <a:pt x="1237" y="9544"/>
                  </a:lnTo>
                  <a:lnTo>
                    <a:pt x="1148" y="9553"/>
                  </a:lnTo>
                  <a:lnTo>
                    <a:pt x="1061" y="9572"/>
                  </a:lnTo>
                  <a:lnTo>
                    <a:pt x="976" y="9596"/>
                  </a:lnTo>
                  <a:lnTo>
                    <a:pt x="896" y="9631"/>
                  </a:lnTo>
                  <a:lnTo>
                    <a:pt x="818" y="9673"/>
                  </a:lnTo>
                  <a:lnTo>
                    <a:pt x="746" y="9722"/>
                  </a:lnTo>
                  <a:lnTo>
                    <a:pt x="677" y="9779"/>
                  </a:lnTo>
                  <a:lnTo>
                    <a:pt x="645" y="9811"/>
                  </a:lnTo>
                  <a:lnTo>
                    <a:pt x="614" y="9844"/>
                  </a:lnTo>
                  <a:lnTo>
                    <a:pt x="558" y="9912"/>
                  </a:lnTo>
                  <a:lnTo>
                    <a:pt x="510" y="9988"/>
                  </a:lnTo>
                  <a:lnTo>
                    <a:pt x="468" y="10065"/>
                  </a:lnTo>
                  <a:lnTo>
                    <a:pt x="436" y="10147"/>
                  </a:lnTo>
                  <a:lnTo>
                    <a:pt x="413" y="10231"/>
                  </a:lnTo>
                  <a:lnTo>
                    <a:pt x="396" y="10318"/>
                  </a:lnTo>
                  <a:lnTo>
                    <a:pt x="389" y="10408"/>
                  </a:lnTo>
                  <a:lnTo>
                    <a:pt x="389" y="10452"/>
                  </a:lnTo>
                  <a:lnTo>
                    <a:pt x="391" y="10497"/>
                  </a:lnTo>
                  <a:lnTo>
                    <a:pt x="401" y="10585"/>
                  </a:lnTo>
                  <a:lnTo>
                    <a:pt x="420" y="10671"/>
                  </a:lnTo>
                  <a:lnTo>
                    <a:pt x="448" y="10754"/>
                  </a:lnTo>
                  <a:lnTo>
                    <a:pt x="484" y="10833"/>
                  </a:lnTo>
                  <a:lnTo>
                    <a:pt x="527" y="10907"/>
                  </a:lnTo>
                  <a:lnTo>
                    <a:pt x="576" y="10977"/>
                  </a:lnTo>
                  <a:lnTo>
                    <a:pt x="632" y="11041"/>
                  </a:lnTo>
                  <a:lnTo>
                    <a:pt x="694" y="11101"/>
                  </a:lnTo>
                  <a:lnTo>
                    <a:pt x="760" y="11155"/>
                  </a:lnTo>
                  <a:lnTo>
                    <a:pt x="833" y="11202"/>
                  </a:lnTo>
                  <a:lnTo>
                    <a:pt x="910" y="11244"/>
                  </a:lnTo>
                  <a:lnTo>
                    <a:pt x="991" y="11276"/>
                  </a:lnTo>
                  <a:lnTo>
                    <a:pt x="1075" y="11302"/>
                  </a:lnTo>
                  <a:lnTo>
                    <a:pt x="1163" y="11320"/>
                  </a:lnTo>
                  <a:lnTo>
                    <a:pt x="1254" y="11329"/>
                  </a:lnTo>
                  <a:lnTo>
                    <a:pt x="1299" y="11329"/>
                  </a:lnTo>
                  <a:lnTo>
                    <a:pt x="2146" y="11329"/>
                  </a:lnTo>
                  <a:lnTo>
                    <a:pt x="2210" y="11330"/>
                  </a:lnTo>
                  <a:lnTo>
                    <a:pt x="2337" y="11343"/>
                  </a:lnTo>
                  <a:lnTo>
                    <a:pt x="2462" y="11368"/>
                  </a:lnTo>
                  <a:lnTo>
                    <a:pt x="2582" y="11406"/>
                  </a:lnTo>
                  <a:lnTo>
                    <a:pt x="2699" y="11454"/>
                  </a:lnTo>
                  <a:lnTo>
                    <a:pt x="2809" y="11513"/>
                  </a:lnTo>
                  <a:lnTo>
                    <a:pt x="2914" y="11584"/>
                  </a:lnTo>
                  <a:lnTo>
                    <a:pt x="3013" y="11667"/>
                  </a:lnTo>
                  <a:lnTo>
                    <a:pt x="3059" y="11713"/>
                  </a:lnTo>
                  <a:lnTo>
                    <a:pt x="3103" y="11759"/>
                  </a:lnTo>
                  <a:lnTo>
                    <a:pt x="3184" y="11859"/>
                  </a:lnTo>
                  <a:lnTo>
                    <a:pt x="3254" y="11966"/>
                  </a:lnTo>
                  <a:lnTo>
                    <a:pt x="3312" y="12077"/>
                  </a:lnTo>
                  <a:lnTo>
                    <a:pt x="3359" y="12194"/>
                  </a:lnTo>
                  <a:lnTo>
                    <a:pt x="3394" y="12315"/>
                  </a:lnTo>
                  <a:lnTo>
                    <a:pt x="3416" y="12440"/>
                  </a:lnTo>
                  <a:lnTo>
                    <a:pt x="3426" y="12568"/>
                  </a:lnTo>
                  <a:lnTo>
                    <a:pt x="3426" y="12633"/>
                  </a:lnTo>
                  <a:lnTo>
                    <a:pt x="3425" y="12698"/>
                  </a:lnTo>
                  <a:lnTo>
                    <a:pt x="3409" y="12825"/>
                  </a:lnTo>
                  <a:lnTo>
                    <a:pt x="3382" y="12948"/>
                  </a:lnTo>
                  <a:lnTo>
                    <a:pt x="3342" y="13066"/>
                  </a:lnTo>
                  <a:lnTo>
                    <a:pt x="3291" y="13179"/>
                  </a:lnTo>
                  <a:lnTo>
                    <a:pt x="3230" y="13286"/>
                  </a:lnTo>
                  <a:lnTo>
                    <a:pt x="3160" y="13386"/>
                  </a:lnTo>
                  <a:lnTo>
                    <a:pt x="3080" y="13479"/>
                  </a:lnTo>
                  <a:lnTo>
                    <a:pt x="2992" y="13565"/>
                  </a:lnTo>
                  <a:lnTo>
                    <a:pt x="2896" y="13643"/>
                  </a:lnTo>
                  <a:lnTo>
                    <a:pt x="2794" y="13710"/>
                  </a:lnTo>
                  <a:lnTo>
                    <a:pt x="2683" y="13768"/>
                  </a:lnTo>
                  <a:lnTo>
                    <a:pt x="2568" y="13816"/>
                  </a:lnTo>
                  <a:lnTo>
                    <a:pt x="2448" y="13854"/>
                  </a:lnTo>
                  <a:lnTo>
                    <a:pt x="2322" y="13879"/>
                  </a:lnTo>
                  <a:lnTo>
                    <a:pt x="2193" y="13892"/>
                  </a:lnTo>
                  <a:lnTo>
                    <a:pt x="2127" y="13893"/>
                  </a:lnTo>
                  <a:close/>
                </a:path>
              </a:pathLst>
            </a:custGeom>
            <a:solidFill>
              <a:srgbClr val="DED9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9" name="Freeform 7"/>
            <p:cNvSpPr>
              <a:spLocks/>
            </p:cNvSpPr>
            <p:nvPr/>
          </p:nvSpPr>
          <p:spPr bwMode="auto">
            <a:xfrm>
              <a:off x="6138863" y="2767013"/>
              <a:ext cx="1462088" cy="217488"/>
            </a:xfrm>
            <a:custGeom>
              <a:avLst/>
              <a:gdLst>
                <a:gd name="T0" fmla="*/ 0 w 3683"/>
                <a:gd name="T1" fmla="*/ 328 h 548"/>
                <a:gd name="T2" fmla="*/ 2997 w 3683"/>
                <a:gd name="T3" fmla="*/ 328 h 548"/>
                <a:gd name="T4" fmla="*/ 3024 w 3683"/>
                <a:gd name="T5" fmla="*/ 329 h 548"/>
                <a:gd name="T6" fmla="*/ 3077 w 3683"/>
                <a:gd name="T7" fmla="*/ 342 h 548"/>
                <a:gd name="T8" fmla="*/ 3126 w 3683"/>
                <a:gd name="T9" fmla="*/ 368 h 548"/>
                <a:gd name="T10" fmla="*/ 3166 w 3683"/>
                <a:gd name="T11" fmla="*/ 404 h 548"/>
                <a:gd name="T12" fmla="*/ 3183 w 3683"/>
                <a:gd name="T13" fmla="*/ 426 h 548"/>
                <a:gd name="T14" fmla="*/ 3203 w 3683"/>
                <a:gd name="T15" fmla="*/ 453 h 548"/>
                <a:gd name="T16" fmla="*/ 3253 w 3683"/>
                <a:gd name="T17" fmla="*/ 499 h 548"/>
                <a:gd name="T18" fmla="*/ 3314 w 3683"/>
                <a:gd name="T19" fmla="*/ 531 h 548"/>
                <a:gd name="T20" fmla="*/ 3381 w 3683"/>
                <a:gd name="T21" fmla="*/ 547 h 548"/>
                <a:gd name="T22" fmla="*/ 3418 w 3683"/>
                <a:gd name="T23" fmla="*/ 548 h 548"/>
                <a:gd name="T24" fmla="*/ 3444 w 3683"/>
                <a:gd name="T25" fmla="*/ 545 h 548"/>
                <a:gd name="T26" fmla="*/ 3494 w 3683"/>
                <a:gd name="T27" fmla="*/ 534 h 548"/>
                <a:gd name="T28" fmla="*/ 3541 w 3683"/>
                <a:gd name="T29" fmla="*/ 514 h 548"/>
                <a:gd name="T30" fmla="*/ 3584 w 3683"/>
                <a:gd name="T31" fmla="*/ 486 h 548"/>
                <a:gd name="T32" fmla="*/ 3619 w 3683"/>
                <a:gd name="T33" fmla="*/ 449 h 548"/>
                <a:gd name="T34" fmla="*/ 3648 w 3683"/>
                <a:gd name="T35" fmla="*/ 408 h 548"/>
                <a:gd name="T36" fmla="*/ 3669 w 3683"/>
                <a:gd name="T37" fmla="*/ 361 h 548"/>
                <a:gd name="T38" fmla="*/ 3682 w 3683"/>
                <a:gd name="T39" fmla="*/ 312 h 548"/>
                <a:gd name="T40" fmla="*/ 3683 w 3683"/>
                <a:gd name="T41" fmla="*/ 285 h 548"/>
                <a:gd name="T42" fmla="*/ 3683 w 3683"/>
                <a:gd name="T43" fmla="*/ 256 h 548"/>
                <a:gd name="T44" fmla="*/ 3674 w 3683"/>
                <a:gd name="T45" fmla="*/ 200 h 548"/>
                <a:gd name="T46" fmla="*/ 3655 w 3683"/>
                <a:gd name="T47" fmla="*/ 150 h 548"/>
                <a:gd name="T48" fmla="*/ 3625 w 3683"/>
                <a:gd name="T49" fmla="*/ 103 h 548"/>
                <a:gd name="T50" fmla="*/ 3588 w 3683"/>
                <a:gd name="T51" fmla="*/ 64 h 548"/>
                <a:gd name="T52" fmla="*/ 3543 w 3683"/>
                <a:gd name="T53" fmla="*/ 35 h 548"/>
                <a:gd name="T54" fmla="*/ 3494 w 3683"/>
                <a:gd name="T55" fmla="*/ 13 h 548"/>
                <a:gd name="T56" fmla="*/ 3439 w 3683"/>
                <a:gd name="T57" fmla="*/ 1 h 548"/>
                <a:gd name="T58" fmla="*/ 3410 w 3683"/>
                <a:gd name="T59" fmla="*/ 0 h 548"/>
                <a:gd name="T60" fmla="*/ 3375 w 3683"/>
                <a:gd name="T61" fmla="*/ 1 h 548"/>
                <a:gd name="T62" fmla="*/ 3311 w 3683"/>
                <a:gd name="T63" fmla="*/ 18 h 548"/>
                <a:gd name="T64" fmla="*/ 3253 w 3683"/>
                <a:gd name="T65" fmla="*/ 49 h 548"/>
                <a:gd name="T66" fmla="*/ 3205 w 3683"/>
                <a:gd name="T67" fmla="*/ 92 h 548"/>
                <a:gd name="T68" fmla="*/ 3186 w 3683"/>
                <a:gd name="T69" fmla="*/ 116 h 548"/>
                <a:gd name="T70" fmla="*/ 3169 w 3683"/>
                <a:gd name="T71" fmla="*/ 140 h 548"/>
                <a:gd name="T72" fmla="*/ 3127 w 3683"/>
                <a:gd name="T73" fmla="*/ 177 h 548"/>
                <a:gd name="T74" fmla="*/ 3078 w 3683"/>
                <a:gd name="T75" fmla="*/ 204 h 548"/>
                <a:gd name="T76" fmla="*/ 3025 w 3683"/>
                <a:gd name="T77" fmla="*/ 219 h 548"/>
                <a:gd name="T78" fmla="*/ 2997 w 3683"/>
                <a:gd name="T79" fmla="*/ 220 h 548"/>
                <a:gd name="T80" fmla="*/ 0 w 3683"/>
                <a:gd name="T81" fmla="*/ 220 h 548"/>
                <a:gd name="T82" fmla="*/ 0 w 3683"/>
                <a:gd name="T83" fmla="*/ 32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683" h="548">
                  <a:moveTo>
                    <a:pt x="0" y="328"/>
                  </a:moveTo>
                  <a:lnTo>
                    <a:pt x="2997" y="328"/>
                  </a:lnTo>
                  <a:lnTo>
                    <a:pt x="3024" y="329"/>
                  </a:lnTo>
                  <a:lnTo>
                    <a:pt x="3077" y="342"/>
                  </a:lnTo>
                  <a:lnTo>
                    <a:pt x="3126" y="368"/>
                  </a:lnTo>
                  <a:lnTo>
                    <a:pt x="3166" y="404"/>
                  </a:lnTo>
                  <a:lnTo>
                    <a:pt x="3183" y="426"/>
                  </a:lnTo>
                  <a:lnTo>
                    <a:pt x="3203" y="453"/>
                  </a:lnTo>
                  <a:lnTo>
                    <a:pt x="3253" y="499"/>
                  </a:lnTo>
                  <a:lnTo>
                    <a:pt x="3314" y="531"/>
                  </a:lnTo>
                  <a:lnTo>
                    <a:pt x="3381" y="547"/>
                  </a:lnTo>
                  <a:lnTo>
                    <a:pt x="3418" y="548"/>
                  </a:lnTo>
                  <a:lnTo>
                    <a:pt x="3444" y="545"/>
                  </a:lnTo>
                  <a:lnTo>
                    <a:pt x="3494" y="534"/>
                  </a:lnTo>
                  <a:lnTo>
                    <a:pt x="3541" y="514"/>
                  </a:lnTo>
                  <a:lnTo>
                    <a:pt x="3584" y="486"/>
                  </a:lnTo>
                  <a:lnTo>
                    <a:pt x="3619" y="449"/>
                  </a:lnTo>
                  <a:lnTo>
                    <a:pt x="3648" y="408"/>
                  </a:lnTo>
                  <a:lnTo>
                    <a:pt x="3669" y="361"/>
                  </a:lnTo>
                  <a:lnTo>
                    <a:pt x="3682" y="312"/>
                  </a:lnTo>
                  <a:lnTo>
                    <a:pt x="3683" y="285"/>
                  </a:lnTo>
                  <a:lnTo>
                    <a:pt x="3683" y="256"/>
                  </a:lnTo>
                  <a:lnTo>
                    <a:pt x="3674" y="200"/>
                  </a:lnTo>
                  <a:lnTo>
                    <a:pt x="3655" y="150"/>
                  </a:lnTo>
                  <a:lnTo>
                    <a:pt x="3625" y="103"/>
                  </a:lnTo>
                  <a:lnTo>
                    <a:pt x="3588" y="64"/>
                  </a:lnTo>
                  <a:lnTo>
                    <a:pt x="3543" y="35"/>
                  </a:lnTo>
                  <a:lnTo>
                    <a:pt x="3494" y="13"/>
                  </a:lnTo>
                  <a:lnTo>
                    <a:pt x="3439" y="1"/>
                  </a:lnTo>
                  <a:lnTo>
                    <a:pt x="3410" y="0"/>
                  </a:lnTo>
                  <a:lnTo>
                    <a:pt x="3375" y="1"/>
                  </a:lnTo>
                  <a:lnTo>
                    <a:pt x="3311" y="18"/>
                  </a:lnTo>
                  <a:lnTo>
                    <a:pt x="3253" y="49"/>
                  </a:lnTo>
                  <a:lnTo>
                    <a:pt x="3205" y="92"/>
                  </a:lnTo>
                  <a:lnTo>
                    <a:pt x="3186" y="116"/>
                  </a:lnTo>
                  <a:lnTo>
                    <a:pt x="3169" y="140"/>
                  </a:lnTo>
                  <a:lnTo>
                    <a:pt x="3127" y="177"/>
                  </a:lnTo>
                  <a:lnTo>
                    <a:pt x="3078" y="204"/>
                  </a:lnTo>
                  <a:lnTo>
                    <a:pt x="3025" y="219"/>
                  </a:lnTo>
                  <a:lnTo>
                    <a:pt x="2997" y="220"/>
                  </a:lnTo>
                  <a:lnTo>
                    <a:pt x="0" y="220"/>
                  </a:lnTo>
                  <a:lnTo>
                    <a:pt x="0" y="328"/>
                  </a:lnTo>
                  <a:close/>
                </a:path>
              </a:pathLst>
            </a:custGeom>
            <a:solidFill>
              <a:srgbClr val="F36F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0" name="Freeform 8"/>
            <p:cNvSpPr>
              <a:spLocks/>
            </p:cNvSpPr>
            <p:nvPr/>
          </p:nvSpPr>
          <p:spPr bwMode="auto">
            <a:xfrm>
              <a:off x="7454900" y="2835275"/>
              <a:ext cx="79375" cy="79375"/>
            </a:xfrm>
            <a:custGeom>
              <a:avLst/>
              <a:gdLst>
                <a:gd name="T0" fmla="*/ 200 w 200"/>
                <a:gd name="T1" fmla="*/ 68 h 201"/>
                <a:gd name="T2" fmla="*/ 132 w 200"/>
                <a:gd name="T3" fmla="*/ 68 h 201"/>
                <a:gd name="T4" fmla="*/ 132 w 200"/>
                <a:gd name="T5" fmla="*/ 0 h 201"/>
                <a:gd name="T6" fmla="*/ 67 w 200"/>
                <a:gd name="T7" fmla="*/ 0 h 201"/>
                <a:gd name="T8" fmla="*/ 67 w 200"/>
                <a:gd name="T9" fmla="*/ 68 h 201"/>
                <a:gd name="T10" fmla="*/ 0 w 200"/>
                <a:gd name="T11" fmla="*/ 68 h 201"/>
                <a:gd name="T12" fmla="*/ 0 w 200"/>
                <a:gd name="T13" fmla="*/ 132 h 201"/>
                <a:gd name="T14" fmla="*/ 67 w 200"/>
                <a:gd name="T15" fmla="*/ 132 h 201"/>
                <a:gd name="T16" fmla="*/ 67 w 200"/>
                <a:gd name="T17" fmla="*/ 201 h 201"/>
                <a:gd name="T18" fmla="*/ 132 w 200"/>
                <a:gd name="T19" fmla="*/ 201 h 201"/>
                <a:gd name="T20" fmla="*/ 132 w 200"/>
                <a:gd name="T21" fmla="*/ 132 h 201"/>
                <a:gd name="T22" fmla="*/ 200 w 200"/>
                <a:gd name="T23" fmla="*/ 132 h 201"/>
                <a:gd name="T24" fmla="*/ 200 w 200"/>
                <a:gd name="T25" fmla="*/ 68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0" h="201">
                  <a:moveTo>
                    <a:pt x="200" y="68"/>
                  </a:moveTo>
                  <a:lnTo>
                    <a:pt x="132" y="68"/>
                  </a:lnTo>
                  <a:lnTo>
                    <a:pt x="132" y="0"/>
                  </a:lnTo>
                  <a:lnTo>
                    <a:pt x="67" y="0"/>
                  </a:lnTo>
                  <a:lnTo>
                    <a:pt x="67" y="68"/>
                  </a:lnTo>
                  <a:lnTo>
                    <a:pt x="0" y="68"/>
                  </a:lnTo>
                  <a:lnTo>
                    <a:pt x="0" y="132"/>
                  </a:lnTo>
                  <a:lnTo>
                    <a:pt x="67" y="132"/>
                  </a:lnTo>
                  <a:lnTo>
                    <a:pt x="67" y="201"/>
                  </a:lnTo>
                  <a:lnTo>
                    <a:pt x="132" y="201"/>
                  </a:lnTo>
                  <a:lnTo>
                    <a:pt x="132" y="132"/>
                  </a:lnTo>
                  <a:lnTo>
                    <a:pt x="200" y="132"/>
                  </a:lnTo>
                  <a:lnTo>
                    <a:pt x="200" y="6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1" name="Freeform 9"/>
            <p:cNvSpPr>
              <a:spLocks/>
            </p:cNvSpPr>
            <p:nvPr/>
          </p:nvSpPr>
          <p:spPr bwMode="auto">
            <a:xfrm>
              <a:off x="5622925" y="2565400"/>
              <a:ext cx="620713" cy="619125"/>
            </a:xfrm>
            <a:custGeom>
              <a:avLst/>
              <a:gdLst>
                <a:gd name="T0" fmla="*/ 1362 w 1562"/>
                <a:gd name="T1" fmla="*/ 259 h 1562"/>
                <a:gd name="T2" fmla="*/ 1461 w 1562"/>
                <a:gd name="T3" fmla="*/ 396 h 1562"/>
                <a:gd name="T4" fmla="*/ 1525 w 1562"/>
                <a:gd name="T5" fmla="*/ 545 h 1562"/>
                <a:gd name="T6" fmla="*/ 1558 w 1562"/>
                <a:gd name="T7" fmla="*/ 704 h 1562"/>
                <a:gd name="T8" fmla="*/ 1560 w 1562"/>
                <a:gd name="T9" fmla="*/ 825 h 1562"/>
                <a:gd name="T10" fmla="*/ 1547 w 1562"/>
                <a:gd name="T11" fmla="*/ 928 h 1562"/>
                <a:gd name="T12" fmla="*/ 1509 w 1562"/>
                <a:gd name="T13" fmla="*/ 1063 h 1562"/>
                <a:gd name="T14" fmla="*/ 1446 w 1562"/>
                <a:gd name="T15" fmla="*/ 1190 h 1562"/>
                <a:gd name="T16" fmla="*/ 1358 w 1562"/>
                <a:gd name="T17" fmla="*/ 1306 h 1562"/>
                <a:gd name="T18" fmla="*/ 1306 w 1562"/>
                <a:gd name="T19" fmla="*/ 1359 h 1562"/>
                <a:gd name="T20" fmla="*/ 1190 w 1562"/>
                <a:gd name="T21" fmla="*/ 1446 h 1562"/>
                <a:gd name="T22" fmla="*/ 1063 w 1562"/>
                <a:gd name="T23" fmla="*/ 1510 h 1562"/>
                <a:gd name="T24" fmla="*/ 928 w 1562"/>
                <a:gd name="T25" fmla="*/ 1547 h 1562"/>
                <a:gd name="T26" fmla="*/ 825 w 1562"/>
                <a:gd name="T27" fmla="*/ 1560 h 1562"/>
                <a:gd name="T28" fmla="*/ 704 w 1562"/>
                <a:gd name="T29" fmla="*/ 1558 h 1562"/>
                <a:gd name="T30" fmla="*/ 546 w 1562"/>
                <a:gd name="T31" fmla="*/ 1527 h 1562"/>
                <a:gd name="T32" fmla="*/ 396 w 1562"/>
                <a:gd name="T33" fmla="*/ 1461 h 1562"/>
                <a:gd name="T34" fmla="*/ 259 w 1562"/>
                <a:gd name="T35" fmla="*/ 1363 h 1562"/>
                <a:gd name="T36" fmla="*/ 201 w 1562"/>
                <a:gd name="T37" fmla="*/ 1304 h 1562"/>
                <a:gd name="T38" fmla="*/ 107 w 1562"/>
                <a:gd name="T39" fmla="*/ 1178 h 1562"/>
                <a:gd name="T40" fmla="*/ 43 w 1562"/>
                <a:gd name="T41" fmla="*/ 1039 h 1562"/>
                <a:gd name="T42" fmla="*/ 8 w 1562"/>
                <a:gd name="T43" fmla="*/ 893 h 1562"/>
                <a:gd name="T44" fmla="*/ 0 w 1562"/>
                <a:gd name="T45" fmla="*/ 744 h 1562"/>
                <a:gd name="T46" fmla="*/ 22 w 1562"/>
                <a:gd name="T47" fmla="*/ 595 h 1562"/>
                <a:gd name="T48" fmla="*/ 71 w 1562"/>
                <a:gd name="T49" fmla="*/ 452 h 1562"/>
                <a:gd name="T50" fmla="*/ 150 w 1562"/>
                <a:gd name="T51" fmla="*/ 319 h 1562"/>
                <a:gd name="T52" fmla="*/ 228 w 1562"/>
                <a:gd name="T53" fmla="*/ 228 h 1562"/>
                <a:gd name="T54" fmla="*/ 319 w 1562"/>
                <a:gd name="T55" fmla="*/ 150 h 1562"/>
                <a:gd name="T56" fmla="*/ 451 w 1562"/>
                <a:gd name="T57" fmla="*/ 72 h 1562"/>
                <a:gd name="T58" fmla="*/ 595 w 1562"/>
                <a:gd name="T59" fmla="*/ 22 h 1562"/>
                <a:gd name="T60" fmla="*/ 743 w 1562"/>
                <a:gd name="T61" fmla="*/ 0 h 1562"/>
                <a:gd name="T62" fmla="*/ 893 w 1562"/>
                <a:gd name="T63" fmla="*/ 8 h 1562"/>
                <a:gd name="T64" fmla="*/ 1039 w 1562"/>
                <a:gd name="T65" fmla="*/ 44 h 1562"/>
                <a:gd name="T66" fmla="*/ 1177 w 1562"/>
                <a:gd name="T67" fmla="*/ 107 h 1562"/>
                <a:gd name="T68" fmla="*/ 1304 w 1562"/>
                <a:gd name="T69" fmla="*/ 201 h 1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62" h="1562">
                  <a:moveTo>
                    <a:pt x="1332" y="228"/>
                  </a:moveTo>
                  <a:lnTo>
                    <a:pt x="1362" y="259"/>
                  </a:lnTo>
                  <a:lnTo>
                    <a:pt x="1415" y="326"/>
                  </a:lnTo>
                  <a:lnTo>
                    <a:pt x="1461" y="396"/>
                  </a:lnTo>
                  <a:lnTo>
                    <a:pt x="1497" y="470"/>
                  </a:lnTo>
                  <a:lnTo>
                    <a:pt x="1525" y="545"/>
                  </a:lnTo>
                  <a:lnTo>
                    <a:pt x="1546" y="625"/>
                  </a:lnTo>
                  <a:lnTo>
                    <a:pt x="1558" y="704"/>
                  </a:lnTo>
                  <a:lnTo>
                    <a:pt x="1562" y="785"/>
                  </a:lnTo>
                  <a:lnTo>
                    <a:pt x="1560" y="825"/>
                  </a:lnTo>
                  <a:lnTo>
                    <a:pt x="1558" y="859"/>
                  </a:lnTo>
                  <a:lnTo>
                    <a:pt x="1547" y="928"/>
                  </a:lnTo>
                  <a:lnTo>
                    <a:pt x="1532" y="997"/>
                  </a:lnTo>
                  <a:lnTo>
                    <a:pt x="1509" y="1063"/>
                  </a:lnTo>
                  <a:lnTo>
                    <a:pt x="1480" y="1127"/>
                  </a:lnTo>
                  <a:lnTo>
                    <a:pt x="1446" y="1190"/>
                  </a:lnTo>
                  <a:lnTo>
                    <a:pt x="1405" y="1249"/>
                  </a:lnTo>
                  <a:lnTo>
                    <a:pt x="1358" y="1306"/>
                  </a:lnTo>
                  <a:lnTo>
                    <a:pt x="1332" y="1334"/>
                  </a:lnTo>
                  <a:lnTo>
                    <a:pt x="1306" y="1359"/>
                  </a:lnTo>
                  <a:lnTo>
                    <a:pt x="1249" y="1406"/>
                  </a:lnTo>
                  <a:lnTo>
                    <a:pt x="1190" y="1446"/>
                  </a:lnTo>
                  <a:lnTo>
                    <a:pt x="1127" y="1481"/>
                  </a:lnTo>
                  <a:lnTo>
                    <a:pt x="1063" y="1510"/>
                  </a:lnTo>
                  <a:lnTo>
                    <a:pt x="997" y="1532"/>
                  </a:lnTo>
                  <a:lnTo>
                    <a:pt x="928" y="1547"/>
                  </a:lnTo>
                  <a:lnTo>
                    <a:pt x="859" y="1558"/>
                  </a:lnTo>
                  <a:lnTo>
                    <a:pt x="825" y="1560"/>
                  </a:lnTo>
                  <a:lnTo>
                    <a:pt x="784" y="1562"/>
                  </a:lnTo>
                  <a:lnTo>
                    <a:pt x="704" y="1558"/>
                  </a:lnTo>
                  <a:lnTo>
                    <a:pt x="625" y="1546"/>
                  </a:lnTo>
                  <a:lnTo>
                    <a:pt x="546" y="1527"/>
                  </a:lnTo>
                  <a:lnTo>
                    <a:pt x="469" y="1498"/>
                  </a:lnTo>
                  <a:lnTo>
                    <a:pt x="396" y="1461"/>
                  </a:lnTo>
                  <a:lnTo>
                    <a:pt x="325" y="1416"/>
                  </a:lnTo>
                  <a:lnTo>
                    <a:pt x="259" y="1363"/>
                  </a:lnTo>
                  <a:lnTo>
                    <a:pt x="228" y="1334"/>
                  </a:lnTo>
                  <a:lnTo>
                    <a:pt x="201" y="1304"/>
                  </a:lnTo>
                  <a:lnTo>
                    <a:pt x="150" y="1243"/>
                  </a:lnTo>
                  <a:lnTo>
                    <a:pt x="107" y="1178"/>
                  </a:lnTo>
                  <a:lnTo>
                    <a:pt x="71" y="1109"/>
                  </a:lnTo>
                  <a:lnTo>
                    <a:pt x="43" y="1039"/>
                  </a:lnTo>
                  <a:lnTo>
                    <a:pt x="22" y="967"/>
                  </a:lnTo>
                  <a:lnTo>
                    <a:pt x="8" y="893"/>
                  </a:lnTo>
                  <a:lnTo>
                    <a:pt x="0" y="818"/>
                  </a:lnTo>
                  <a:lnTo>
                    <a:pt x="0" y="744"/>
                  </a:lnTo>
                  <a:lnTo>
                    <a:pt x="8" y="669"/>
                  </a:lnTo>
                  <a:lnTo>
                    <a:pt x="22" y="595"/>
                  </a:lnTo>
                  <a:lnTo>
                    <a:pt x="43" y="522"/>
                  </a:lnTo>
                  <a:lnTo>
                    <a:pt x="71" y="452"/>
                  </a:lnTo>
                  <a:lnTo>
                    <a:pt x="107" y="383"/>
                  </a:lnTo>
                  <a:lnTo>
                    <a:pt x="150" y="319"/>
                  </a:lnTo>
                  <a:lnTo>
                    <a:pt x="201" y="258"/>
                  </a:lnTo>
                  <a:lnTo>
                    <a:pt x="228" y="228"/>
                  </a:lnTo>
                  <a:lnTo>
                    <a:pt x="258" y="201"/>
                  </a:lnTo>
                  <a:lnTo>
                    <a:pt x="319" y="150"/>
                  </a:lnTo>
                  <a:lnTo>
                    <a:pt x="384" y="107"/>
                  </a:lnTo>
                  <a:lnTo>
                    <a:pt x="451" y="72"/>
                  </a:lnTo>
                  <a:lnTo>
                    <a:pt x="522" y="44"/>
                  </a:lnTo>
                  <a:lnTo>
                    <a:pt x="595" y="22"/>
                  </a:lnTo>
                  <a:lnTo>
                    <a:pt x="669" y="8"/>
                  </a:lnTo>
                  <a:lnTo>
                    <a:pt x="743" y="0"/>
                  </a:lnTo>
                  <a:lnTo>
                    <a:pt x="818" y="0"/>
                  </a:lnTo>
                  <a:lnTo>
                    <a:pt x="893" y="8"/>
                  </a:lnTo>
                  <a:lnTo>
                    <a:pt x="967" y="22"/>
                  </a:lnTo>
                  <a:lnTo>
                    <a:pt x="1039" y="44"/>
                  </a:lnTo>
                  <a:lnTo>
                    <a:pt x="1109" y="72"/>
                  </a:lnTo>
                  <a:lnTo>
                    <a:pt x="1177" y="107"/>
                  </a:lnTo>
                  <a:lnTo>
                    <a:pt x="1243" y="150"/>
                  </a:lnTo>
                  <a:lnTo>
                    <a:pt x="1304" y="201"/>
                  </a:lnTo>
                  <a:lnTo>
                    <a:pt x="1332" y="228"/>
                  </a:lnTo>
                  <a:close/>
                </a:path>
              </a:pathLst>
            </a:custGeom>
            <a:solidFill>
              <a:srgbClr val="F36F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" name="Freeform 10"/>
            <p:cNvSpPr>
              <a:spLocks/>
            </p:cNvSpPr>
            <p:nvPr/>
          </p:nvSpPr>
          <p:spPr bwMode="auto">
            <a:xfrm>
              <a:off x="5797550" y="2728913"/>
              <a:ext cx="454025" cy="455613"/>
            </a:xfrm>
            <a:custGeom>
              <a:avLst/>
              <a:gdLst>
                <a:gd name="T0" fmla="*/ 735 w 1147"/>
                <a:gd name="T1" fmla="*/ 0 h 1147"/>
                <a:gd name="T2" fmla="*/ 1147 w 1147"/>
                <a:gd name="T3" fmla="*/ 412 h 1147"/>
                <a:gd name="T4" fmla="*/ 1145 w 1147"/>
                <a:gd name="T5" fmla="*/ 446 h 1147"/>
                <a:gd name="T6" fmla="*/ 1134 w 1147"/>
                <a:gd name="T7" fmla="*/ 515 h 1147"/>
                <a:gd name="T8" fmla="*/ 1119 w 1147"/>
                <a:gd name="T9" fmla="*/ 584 h 1147"/>
                <a:gd name="T10" fmla="*/ 1096 w 1147"/>
                <a:gd name="T11" fmla="*/ 650 h 1147"/>
                <a:gd name="T12" fmla="*/ 1067 w 1147"/>
                <a:gd name="T13" fmla="*/ 714 h 1147"/>
                <a:gd name="T14" fmla="*/ 1033 w 1147"/>
                <a:gd name="T15" fmla="*/ 777 h 1147"/>
                <a:gd name="T16" fmla="*/ 992 w 1147"/>
                <a:gd name="T17" fmla="*/ 836 h 1147"/>
                <a:gd name="T18" fmla="*/ 945 w 1147"/>
                <a:gd name="T19" fmla="*/ 893 h 1147"/>
                <a:gd name="T20" fmla="*/ 919 w 1147"/>
                <a:gd name="T21" fmla="*/ 921 h 1147"/>
                <a:gd name="T22" fmla="*/ 893 w 1147"/>
                <a:gd name="T23" fmla="*/ 946 h 1147"/>
                <a:gd name="T24" fmla="*/ 836 w 1147"/>
                <a:gd name="T25" fmla="*/ 993 h 1147"/>
                <a:gd name="T26" fmla="*/ 777 w 1147"/>
                <a:gd name="T27" fmla="*/ 1033 h 1147"/>
                <a:gd name="T28" fmla="*/ 714 w 1147"/>
                <a:gd name="T29" fmla="*/ 1068 h 1147"/>
                <a:gd name="T30" fmla="*/ 650 w 1147"/>
                <a:gd name="T31" fmla="*/ 1097 h 1147"/>
                <a:gd name="T32" fmla="*/ 584 w 1147"/>
                <a:gd name="T33" fmla="*/ 1119 h 1147"/>
                <a:gd name="T34" fmla="*/ 515 w 1147"/>
                <a:gd name="T35" fmla="*/ 1134 h 1147"/>
                <a:gd name="T36" fmla="*/ 446 w 1147"/>
                <a:gd name="T37" fmla="*/ 1145 h 1147"/>
                <a:gd name="T38" fmla="*/ 412 w 1147"/>
                <a:gd name="T39" fmla="*/ 1147 h 1147"/>
                <a:gd name="T40" fmla="*/ 0 w 1147"/>
                <a:gd name="T41" fmla="*/ 735 h 1147"/>
                <a:gd name="T42" fmla="*/ 735 w 1147"/>
                <a:gd name="T43" fmla="*/ 0 h 1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47" h="1147">
                  <a:moveTo>
                    <a:pt x="735" y="0"/>
                  </a:moveTo>
                  <a:lnTo>
                    <a:pt x="1147" y="412"/>
                  </a:lnTo>
                  <a:lnTo>
                    <a:pt x="1145" y="446"/>
                  </a:lnTo>
                  <a:lnTo>
                    <a:pt x="1134" y="515"/>
                  </a:lnTo>
                  <a:lnTo>
                    <a:pt x="1119" y="584"/>
                  </a:lnTo>
                  <a:lnTo>
                    <a:pt x="1096" y="650"/>
                  </a:lnTo>
                  <a:lnTo>
                    <a:pt x="1067" y="714"/>
                  </a:lnTo>
                  <a:lnTo>
                    <a:pt x="1033" y="777"/>
                  </a:lnTo>
                  <a:lnTo>
                    <a:pt x="992" y="836"/>
                  </a:lnTo>
                  <a:lnTo>
                    <a:pt x="945" y="893"/>
                  </a:lnTo>
                  <a:lnTo>
                    <a:pt x="919" y="921"/>
                  </a:lnTo>
                  <a:lnTo>
                    <a:pt x="893" y="946"/>
                  </a:lnTo>
                  <a:lnTo>
                    <a:pt x="836" y="993"/>
                  </a:lnTo>
                  <a:lnTo>
                    <a:pt x="777" y="1033"/>
                  </a:lnTo>
                  <a:lnTo>
                    <a:pt x="714" y="1068"/>
                  </a:lnTo>
                  <a:lnTo>
                    <a:pt x="650" y="1097"/>
                  </a:lnTo>
                  <a:lnTo>
                    <a:pt x="584" y="1119"/>
                  </a:lnTo>
                  <a:lnTo>
                    <a:pt x="515" y="1134"/>
                  </a:lnTo>
                  <a:lnTo>
                    <a:pt x="446" y="1145"/>
                  </a:lnTo>
                  <a:lnTo>
                    <a:pt x="412" y="1147"/>
                  </a:lnTo>
                  <a:lnTo>
                    <a:pt x="0" y="735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" name="Freeform 11"/>
            <p:cNvSpPr>
              <a:spLocks/>
            </p:cNvSpPr>
            <p:nvPr/>
          </p:nvSpPr>
          <p:spPr bwMode="auto">
            <a:xfrm>
              <a:off x="5727700" y="2668588"/>
              <a:ext cx="411163" cy="412750"/>
            </a:xfrm>
            <a:custGeom>
              <a:avLst/>
              <a:gdLst>
                <a:gd name="T0" fmla="*/ 151 w 1037"/>
                <a:gd name="T1" fmla="*/ 153 h 1039"/>
                <a:gd name="T2" fmla="*/ 115 w 1037"/>
                <a:gd name="T3" fmla="*/ 192 h 1039"/>
                <a:gd name="T4" fmla="*/ 57 w 1037"/>
                <a:gd name="T5" fmla="*/ 279 h 1039"/>
                <a:gd name="T6" fmla="*/ 19 w 1037"/>
                <a:gd name="T7" fmla="*/ 372 h 1039"/>
                <a:gd name="T8" fmla="*/ 0 w 1037"/>
                <a:gd name="T9" fmla="*/ 471 h 1039"/>
                <a:gd name="T10" fmla="*/ 0 w 1037"/>
                <a:gd name="T11" fmla="*/ 571 h 1039"/>
                <a:gd name="T12" fmla="*/ 19 w 1037"/>
                <a:gd name="T13" fmla="*/ 669 h 1039"/>
                <a:gd name="T14" fmla="*/ 57 w 1037"/>
                <a:gd name="T15" fmla="*/ 762 h 1039"/>
                <a:gd name="T16" fmla="*/ 115 w 1037"/>
                <a:gd name="T17" fmla="*/ 849 h 1039"/>
                <a:gd name="T18" fmla="*/ 151 w 1037"/>
                <a:gd name="T19" fmla="*/ 888 h 1039"/>
                <a:gd name="T20" fmla="*/ 151 w 1037"/>
                <a:gd name="T21" fmla="*/ 888 h 1039"/>
                <a:gd name="T22" fmla="*/ 190 w 1037"/>
                <a:gd name="T23" fmla="*/ 924 h 1039"/>
                <a:gd name="T24" fmla="*/ 277 w 1037"/>
                <a:gd name="T25" fmla="*/ 981 h 1039"/>
                <a:gd name="T26" fmla="*/ 370 w 1037"/>
                <a:gd name="T27" fmla="*/ 1020 h 1039"/>
                <a:gd name="T28" fmla="*/ 469 w 1037"/>
                <a:gd name="T29" fmla="*/ 1039 h 1039"/>
                <a:gd name="T30" fmla="*/ 569 w 1037"/>
                <a:gd name="T31" fmla="*/ 1039 h 1039"/>
                <a:gd name="T32" fmla="*/ 667 w 1037"/>
                <a:gd name="T33" fmla="*/ 1020 h 1039"/>
                <a:gd name="T34" fmla="*/ 761 w 1037"/>
                <a:gd name="T35" fmla="*/ 981 h 1039"/>
                <a:gd name="T36" fmla="*/ 847 w 1037"/>
                <a:gd name="T37" fmla="*/ 924 h 1039"/>
                <a:gd name="T38" fmla="*/ 886 w 1037"/>
                <a:gd name="T39" fmla="*/ 888 h 1039"/>
                <a:gd name="T40" fmla="*/ 886 w 1037"/>
                <a:gd name="T41" fmla="*/ 888 h 1039"/>
                <a:gd name="T42" fmla="*/ 923 w 1037"/>
                <a:gd name="T43" fmla="*/ 849 h 1039"/>
                <a:gd name="T44" fmla="*/ 980 w 1037"/>
                <a:gd name="T45" fmla="*/ 762 h 1039"/>
                <a:gd name="T46" fmla="*/ 1017 w 1037"/>
                <a:gd name="T47" fmla="*/ 669 h 1039"/>
                <a:gd name="T48" fmla="*/ 1037 w 1037"/>
                <a:gd name="T49" fmla="*/ 571 h 1039"/>
                <a:gd name="T50" fmla="*/ 1037 w 1037"/>
                <a:gd name="T51" fmla="*/ 471 h 1039"/>
                <a:gd name="T52" fmla="*/ 1017 w 1037"/>
                <a:gd name="T53" fmla="*/ 372 h 1039"/>
                <a:gd name="T54" fmla="*/ 980 w 1037"/>
                <a:gd name="T55" fmla="*/ 279 h 1039"/>
                <a:gd name="T56" fmla="*/ 923 w 1037"/>
                <a:gd name="T57" fmla="*/ 192 h 1039"/>
                <a:gd name="T58" fmla="*/ 886 w 1037"/>
                <a:gd name="T59" fmla="*/ 153 h 1039"/>
                <a:gd name="T60" fmla="*/ 886 w 1037"/>
                <a:gd name="T61" fmla="*/ 153 h 1039"/>
                <a:gd name="T62" fmla="*/ 847 w 1037"/>
                <a:gd name="T63" fmla="*/ 117 h 1039"/>
                <a:gd name="T64" fmla="*/ 761 w 1037"/>
                <a:gd name="T65" fmla="*/ 60 h 1039"/>
                <a:gd name="T66" fmla="*/ 667 w 1037"/>
                <a:gd name="T67" fmla="*/ 21 h 1039"/>
                <a:gd name="T68" fmla="*/ 569 w 1037"/>
                <a:gd name="T69" fmla="*/ 3 h 1039"/>
                <a:gd name="T70" fmla="*/ 518 w 1037"/>
                <a:gd name="T71" fmla="*/ 0 h 1039"/>
                <a:gd name="T72" fmla="*/ 518 w 1037"/>
                <a:gd name="T73" fmla="*/ 0 h 1039"/>
                <a:gd name="T74" fmla="*/ 469 w 1037"/>
                <a:gd name="T75" fmla="*/ 3 h 1039"/>
                <a:gd name="T76" fmla="*/ 370 w 1037"/>
                <a:gd name="T77" fmla="*/ 21 h 1039"/>
                <a:gd name="T78" fmla="*/ 277 w 1037"/>
                <a:gd name="T79" fmla="*/ 60 h 1039"/>
                <a:gd name="T80" fmla="*/ 190 w 1037"/>
                <a:gd name="T81" fmla="*/ 117 h 1039"/>
                <a:gd name="T82" fmla="*/ 151 w 1037"/>
                <a:gd name="T83" fmla="*/ 153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037" h="1039">
                  <a:moveTo>
                    <a:pt x="151" y="153"/>
                  </a:moveTo>
                  <a:lnTo>
                    <a:pt x="115" y="192"/>
                  </a:lnTo>
                  <a:lnTo>
                    <a:pt x="57" y="279"/>
                  </a:lnTo>
                  <a:lnTo>
                    <a:pt x="19" y="372"/>
                  </a:lnTo>
                  <a:lnTo>
                    <a:pt x="0" y="471"/>
                  </a:lnTo>
                  <a:lnTo>
                    <a:pt x="0" y="571"/>
                  </a:lnTo>
                  <a:lnTo>
                    <a:pt x="19" y="669"/>
                  </a:lnTo>
                  <a:lnTo>
                    <a:pt x="57" y="762"/>
                  </a:lnTo>
                  <a:lnTo>
                    <a:pt x="115" y="849"/>
                  </a:lnTo>
                  <a:lnTo>
                    <a:pt x="151" y="888"/>
                  </a:lnTo>
                  <a:lnTo>
                    <a:pt x="151" y="888"/>
                  </a:lnTo>
                  <a:lnTo>
                    <a:pt x="190" y="924"/>
                  </a:lnTo>
                  <a:lnTo>
                    <a:pt x="277" y="981"/>
                  </a:lnTo>
                  <a:lnTo>
                    <a:pt x="370" y="1020"/>
                  </a:lnTo>
                  <a:lnTo>
                    <a:pt x="469" y="1039"/>
                  </a:lnTo>
                  <a:lnTo>
                    <a:pt x="569" y="1039"/>
                  </a:lnTo>
                  <a:lnTo>
                    <a:pt x="667" y="1020"/>
                  </a:lnTo>
                  <a:lnTo>
                    <a:pt x="761" y="981"/>
                  </a:lnTo>
                  <a:lnTo>
                    <a:pt x="847" y="924"/>
                  </a:lnTo>
                  <a:lnTo>
                    <a:pt x="886" y="888"/>
                  </a:lnTo>
                  <a:lnTo>
                    <a:pt x="886" y="888"/>
                  </a:lnTo>
                  <a:lnTo>
                    <a:pt x="923" y="849"/>
                  </a:lnTo>
                  <a:lnTo>
                    <a:pt x="980" y="762"/>
                  </a:lnTo>
                  <a:lnTo>
                    <a:pt x="1017" y="669"/>
                  </a:lnTo>
                  <a:lnTo>
                    <a:pt x="1037" y="571"/>
                  </a:lnTo>
                  <a:lnTo>
                    <a:pt x="1037" y="471"/>
                  </a:lnTo>
                  <a:lnTo>
                    <a:pt x="1017" y="372"/>
                  </a:lnTo>
                  <a:lnTo>
                    <a:pt x="980" y="279"/>
                  </a:lnTo>
                  <a:lnTo>
                    <a:pt x="923" y="192"/>
                  </a:lnTo>
                  <a:lnTo>
                    <a:pt x="886" y="153"/>
                  </a:lnTo>
                  <a:lnTo>
                    <a:pt x="886" y="153"/>
                  </a:lnTo>
                  <a:lnTo>
                    <a:pt x="847" y="117"/>
                  </a:lnTo>
                  <a:lnTo>
                    <a:pt x="761" y="60"/>
                  </a:lnTo>
                  <a:lnTo>
                    <a:pt x="667" y="21"/>
                  </a:lnTo>
                  <a:lnTo>
                    <a:pt x="569" y="3"/>
                  </a:lnTo>
                  <a:lnTo>
                    <a:pt x="518" y="0"/>
                  </a:lnTo>
                  <a:lnTo>
                    <a:pt x="518" y="0"/>
                  </a:lnTo>
                  <a:lnTo>
                    <a:pt x="469" y="3"/>
                  </a:lnTo>
                  <a:lnTo>
                    <a:pt x="370" y="21"/>
                  </a:lnTo>
                  <a:lnTo>
                    <a:pt x="277" y="60"/>
                  </a:lnTo>
                  <a:lnTo>
                    <a:pt x="190" y="117"/>
                  </a:lnTo>
                  <a:lnTo>
                    <a:pt x="151" y="153"/>
                  </a:lnTo>
                  <a:close/>
                </a:path>
              </a:pathLst>
            </a:custGeom>
            <a:solidFill>
              <a:srgbClr val="E8E9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0" name="Freeform 580"/>
            <p:cNvSpPr>
              <a:spLocks/>
            </p:cNvSpPr>
            <p:nvPr/>
          </p:nvSpPr>
          <p:spPr bwMode="auto">
            <a:xfrm>
              <a:off x="6138863" y="1033463"/>
              <a:ext cx="1462088" cy="217488"/>
            </a:xfrm>
            <a:custGeom>
              <a:avLst/>
              <a:gdLst>
                <a:gd name="T0" fmla="*/ 0 w 3683"/>
                <a:gd name="T1" fmla="*/ 328 h 547"/>
                <a:gd name="T2" fmla="*/ 2997 w 3683"/>
                <a:gd name="T3" fmla="*/ 328 h 547"/>
                <a:gd name="T4" fmla="*/ 3024 w 3683"/>
                <a:gd name="T5" fmla="*/ 329 h 547"/>
                <a:gd name="T6" fmla="*/ 3077 w 3683"/>
                <a:gd name="T7" fmla="*/ 342 h 547"/>
                <a:gd name="T8" fmla="*/ 3126 w 3683"/>
                <a:gd name="T9" fmla="*/ 368 h 547"/>
                <a:gd name="T10" fmla="*/ 3166 w 3683"/>
                <a:gd name="T11" fmla="*/ 405 h 547"/>
                <a:gd name="T12" fmla="*/ 3183 w 3683"/>
                <a:gd name="T13" fmla="*/ 427 h 547"/>
                <a:gd name="T14" fmla="*/ 3203 w 3683"/>
                <a:gd name="T15" fmla="*/ 454 h 547"/>
                <a:gd name="T16" fmla="*/ 3253 w 3683"/>
                <a:gd name="T17" fmla="*/ 499 h 547"/>
                <a:gd name="T18" fmla="*/ 3314 w 3683"/>
                <a:gd name="T19" fmla="*/ 530 h 547"/>
                <a:gd name="T20" fmla="*/ 3381 w 3683"/>
                <a:gd name="T21" fmla="*/ 547 h 547"/>
                <a:gd name="T22" fmla="*/ 3418 w 3683"/>
                <a:gd name="T23" fmla="*/ 547 h 547"/>
                <a:gd name="T24" fmla="*/ 3444 w 3683"/>
                <a:gd name="T25" fmla="*/ 546 h 547"/>
                <a:gd name="T26" fmla="*/ 3494 w 3683"/>
                <a:gd name="T27" fmla="*/ 534 h 547"/>
                <a:gd name="T28" fmla="*/ 3541 w 3683"/>
                <a:gd name="T29" fmla="*/ 513 h 547"/>
                <a:gd name="T30" fmla="*/ 3584 w 3683"/>
                <a:gd name="T31" fmla="*/ 485 h 547"/>
                <a:gd name="T32" fmla="*/ 3619 w 3683"/>
                <a:gd name="T33" fmla="*/ 450 h 547"/>
                <a:gd name="T34" fmla="*/ 3648 w 3683"/>
                <a:gd name="T35" fmla="*/ 409 h 547"/>
                <a:gd name="T36" fmla="*/ 3669 w 3683"/>
                <a:gd name="T37" fmla="*/ 362 h 547"/>
                <a:gd name="T38" fmla="*/ 3682 w 3683"/>
                <a:gd name="T39" fmla="*/ 311 h 547"/>
                <a:gd name="T40" fmla="*/ 3683 w 3683"/>
                <a:gd name="T41" fmla="*/ 285 h 547"/>
                <a:gd name="T42" fmla="*/ 3683 w 3683"/>
                <a:gd name="T43" fmla="*/ 257 h 547"/>
                <a:gd name="T44" fmla="*/ 3674 w 3683"/>
                <a:gd name="T45" fmla="*/ 201 h 547"/>
                <a:gd name="T46" fmla="*/ 3655 w 3683"/>
                <a:gd name="T47" fmla="*/ 149 h 547"/>
                <a:gd name="T48" fmla="*/ 3625 w 3683"/>
                <a:gd name="T49" fmla="*/ 104 h 547"/>
                <a:gd name="T50" fmla="*/ 3588 w 3683"/>
                <a:gd name="T51" fmla="*/ 65 h 547"/>
                <a:gd name="T52" fmla="*/ 3543 w 3683"/>
                <a:gd name="T53" fmla="*/ 34 h 547"/>
                <a:gd name="T54" fmla="*/ 3494 w 3683"/>
                <a:gd name="T55" fmla="*/ 13 h 547"/>
                <a:gd name="T56" fmla="*/ 3439 w 3683"/>
                <a:gd name="T57" fmla="*/ 2 h 547"/>
                <a:gd name="T58" fmla="*/ 3410 w 3683"/>
                <a:gd name="T59" fmla="*/ 0 h 547"/>
                <a:gd name="T60" fmla="*/ 3375 w 3683"/>
                <a:gd name="T61" fmla="*/ 2 h 547"/>
                <a:gd name="T62" fmla="*/ 3311 w 3683"/>
                <a:gd name="T63" fmla="*/ 18 h 547"/>
                <a:gd name="T64" fmla="*/ 3253 w 3683"/>
                <a:gd name="T65" fmla="*/ 48 h 547"/>
                <a:gd name="T66" fmla="*/ 3205 w 3683"/>
                <a:gd name="T67" fmla="*/ 91 h 547"/>
                <a:gd name="T68" fmla="*/ 3186 w 3683"/>
                <a:gd name="T69" fmla="*/ 117 h 547"/>
                <a:gd name="T70" fmla="*/ 3169 w 3683"/>
                <a:gd name="T71" fmla="*/ 140 h 547"/>
                <a:gd name="T72" fmla="*/ 3127 w 3683"/>
                <a:gd name="T73" fmla="*/ 178 h 547"/>
                <a:gd name="T74" fmla="*/ 3078 w 3683"/>
                <a:gd name="T75" fmla="*/ 205 h 547"/>
                <a:gd name="T76" fmla="*/ 3025 w 3683"/>
                <a:gd name="T77" fmla="*/ 219 h 547"/>
                <a:gd name="T78" fmla="*/ 2997 w 3683"/>
                <a:gd name="T79" fmla="*/ 221 h 547"/>
                <a:gd name="T80" fmla="*/ 0 w 3683"/>
                <a:gd name="T81" fmla="*/ 221 h 547"/>
                <a:gd name="T82" fmla="*/ 0 w 3683"/>
                <a:gd name="T83" fmla="*/ 328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683" h="547">
                  <a:moveTo>
                    <a:pt x="0" y="328"/>
                  </a:moveTo>
                  <a:lnTo>
                    <a:pt x="2997" y="328"/>
                  </a:lnTo>
                  <a:lnTo>
                    <a:pt x="3024" y="329"/>
                  </a:lnTo>
                  <a:lnTo>
                    <a:pt x="3077" y="342"/>
                  </a:lnTo>
                  <a:lnTo>
                    <a:pt x="3126" y="368"/>
                  </a:lnTo>
                  <a:lnTo>
                    <a:pt x="3166" y="405"/>
                  </a:lnTo>
                  <a:lnTo>
                    <a:pt x="3183" y="427"/>
                  </a:lnTo>
                  <a:lnTo>
                    <a:pt x="3203" y="454"/>
                  </a:lnTo>
                  <a:lnTo>
                    <a:pt x="3253" y="499"/>
                  </a:lnTo>
                  <a:lnTo>
                    <a:pt x="3314" y="530"/>
                  </a:lnTo>
                  <a:lnTo>
                    <a:pt x="3381" y="547"/>
                  </a:lnTo>
                  <a:lnTo>
                    <a:pt x="3418" y="547"/>
                  </a:lnTo>
                  <a:lnTo>
                    <a:pt x="3444" y="546"/>
                  </a:lnTo>
                  <a:lnTo>
                    <a:pt x="3494" y="534"/>
                  </a:lnTo>
                  <a:lnTo>
                    <a:pt x="3541" y="513"/>
                  </a:lnTo>
                  <a:lnTo>
                    <a:pt x="3584" y="485"/>
                  </a:lnTo>
                  <a:lnTo>
                    <a:pt x="3619" y="450"/>
                  </a:lnTo>
                  <a:lnTo>
                    <a:pt x="3648" y="409"/>
                  </a:lnTo>
                  <a:lnTo>
                    <a:pt x="3669" y="362"/>
                  </a:lnTo>
                  <a:lnTo>
                    <a:pt x="3682" y="311"/>
                  </a:lnTo>
                  <a:lnTo>
                    <a:pt x="3683" y="285"/>
                  </a:lnTo>
                  <a:lnTo>
                    <a:pt x="3683" y="257"/>
                  </a:lnTo>
                  <a:lnTo>
                    <a:pt x="3674" y="201"/>
                  </a:lnTo>
                  <a:lnTo>
                    <a:pt x="3655" y="149"/>
                  </a:lnTo>
                  <a:lnTo>
                    <a:pt x="3625" y="104"/>
                  </a:lnTo>
                  <a:lnTo>
                    <a:pt x="3588" y="65"/>
                  </a:lnTo>
                  <a:lnTo>
                    <a:pt x="3543" y="34"/>
                  </a:lnTo>
                  <a:lnTo>
                    <a:pt x="3494" y="13"/>
                  </a:lnTo>
                  <a:lnTo>
                    <a:pt x="3439" y="2"/>
                  </a:lnTo>
                  <a:lnTo>
                    <a:pt x="3410" y="0"/>
                  </a:lnTo>
                  <a:lnTo>
                    <a:pt x="3375" y="2"/>
                  </a:lnTo>
                  <a:lnTo>
                    <a:pt x="3311" y="18"/>
                  </a:lnTo>
                  <a:lnTo>
                    <a:pt x="3253" y="48"/>
                  </a:lnTo>
                  <a:lnTo>
                    <a:pt x="3205" y="91"/>
                  </a:lnTo>
                  <a:lnTo>
                    <a:pt x="3186" y="117"/>
                  </a:lnTo>
                  <a:lnTo>
                    <a:pt x="3169" y="140"/>
                  </a:lnTo>
                  <a:lnTo>
                    <a:pt x="3127" y="178"/>
                  </a:lnTo>
                  <a:lnTo>
                    <a:pt x="3078" y="205"/>
                  </a:lnTo>
                  <a:lnTo>
                    <a:pt x="3025" y="219"/>
                  </a:lnTo>
                  <a:lnTo>
                    <a:pt x="2997" y="221"/>
                  </a:lnTo>
                  <a:lnTo>
                    <a:pt x="0" y="221"/>
                  </a:lnTo>
                  <a:lnTo>
                    <a:pt x="0" y="328"/>
                  </a:lnTo>
                  <a:close/>
                </a:path>
              </a:pathLst>
            </a:custGeom>
            <a:solidFill>
              <a:srgbClr val="C1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1" name="Freeform 581"/>
            <p:cNvSpPr>
              <a:spLocks/>
            </p:cNvSpPr>
            <p:nvPr/>
          </p:nvSpPr>
          <p:spPr bwMode="auto">
            <a:xfrm>
              <a:off x="7454900" y="1103313"/>
              <a:ext cx="79375" cy="79375"/>
            </a:xfrm>
            <a:custGeom>
              <a:avLst/>
              <a:gdLst>
                <a:gd name="T0" fmla="*/ 200 w 200"/>
                <a:gd name="T1" fmla="*/ 67 h 200"/>
                <a:gd name="T2" fmla="*/ 132 w 200"/>
                <a:gd name="T3" fmla="*/ 67 h 200"/>
                <a:gd name="T4" fmla="*/ 132 w 200"/>
                <a:gd name="T5" fmla="*/ 0 h 200"/>
                <a:gd name="T6" fmla="*/ 67 w 200"/>
                <a:gd name="T7" fmla="*/ 0 h 200"/>
                <a:gd name="T8" fmla="*/ 67 w 200"/>
                <a:gd name="T9" fmla="*/ 67 h 200"/>
                <a:gd name="T10" fmla="*/ 0 w 200"/>
                <a:gd name="T11" fmla="*/ 67 h 200"/>
                <a:gd name="T12" fmla="*/ 0 w 200"/>
                <a:gd name="T13" fmla="*/ 132 h 200"/>
                <a:gd name="T14" fmla="*/ 67 w 200"/>
                <a:gd name="T15" fmla="*/ 132 h 200"/>
                <a:gd name="T16" fmla="*/ 67 w 200"/>
                <a:gd name="T17" fmla="*/ 200 h 200"/>
                <a:gd name="T18" fmla="*/ 132 w 200"/>
                <a:gd name="T19" fmla="*/ 200 h 200"/>
                <a:gd name="T20" fmla="*/ 132 w 200"/>
                <a:gd name="T21" fmla="*/ 132 h 200"/>
                <a:gd name="T22" fmla="*/ 200 w 200"/>
                <a:gd name="T23" fmla="*/ 132 h 200"/>
                <a:gd name="T24" fmla="*/ 200 w 200"/>
                <a:gd name="T25" fmla="*/ 67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0" h="200">
                  <a:moveTo>
                    <a:pt x="200" y="67"/>
                  </a:moveTo>
                  <a:lnTo>
                    <a:pt x="132" y="67"/>
                  </a:lnTo>
                  <a:lnTo>
                    <a:pt x="132" y="0"/>
                  </a:lnTo>
                  <a:lnTo>
                    <a:pt x="67" y="0"/>
                  </a:lnTo>
                  <a:lnTo>
                    <a:pt x="67" y="67"/>
                  </a:lnTo>
                  <a:lnTo>
                    <a:pt x="0" y="67"/>
                  </a:lnTo>
                  <a:lnTo>
                    <a:pt x="0" y="132"/>
                  </a:lnTo>
                  <a:lnTo>
                    <a:pt x="67" y="132"/>
                  </a:lnTo>
                  <a:lnTo>
                    <a:pt x="67" y="200"/>
                  </a:lnTo>
                  <a:lnTo>
                    <a:pt x="132" y="200"/>
                  </a:lnTo>
                  <a:lnTo>
                    <a:pt x="132" y="132"/>
                  </a:lnTo>
                  <a:lnTo>
                    <a:pt x="200" y="132"/>
                  </a:lnTo>
                  <a:lnTo>
                    <a:pt x="200" y="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2" name="Freeform 582"/>
            <p:cNvSpPr>
              <a:spLocks/>
            </p:cNvSpPr>
            <p:nvPr/>
          </p:nvSpPr>
          <p:spPr bwMode="auto">
            <a:xfrm>
              <a:off x="5622925" y="833438"/>
              <a:ext cx="620713" cy="619125"/>
            </a:xfrm>
            <a:custGeom>
              <a:avLst/>
              <a:gdLst>
                <a:gd name="T0" fmla="*/ 1362 w 1562"/>
                <a:gd name="T1" fmla="*/ 260 h 1562"/>
                <a:gd name="T2" fmla="*/ 1461 w 1562"/>
                <a:gd name="T3" fmla="*/ 396 h 1562"/>
                <a:gd name="T4" fmla="*/ 1525 w 1562"/>
                <a:gd name="T5" fmla="*/ 546 h 1562"/>
                <a:gd name="T6" fmla="*/ 1558 w 1562"/>
                <a:gd name="T7" fmla="*/ 704 h 1562"/>
                <a:gd name="T8" fmla="*/ 1560 w 1562"/>
                <a:gd name="T9" fmla="*/ 825 h 1562"/>
                <a:gd name="T10" fmla="*/ 1547 w 1562"/>
                <a:gd name="T11" fmla="*/ 928 h 1562"/>
                <a:gd name="T12" fmla="*/ 1509 w 1562"/>
                <a:gd name="T13" fmla="*/ 1063 h 1562"/>
                <a:gd name="T14" fmla="*/ 1446 w 1562"/>
                <a:gd name="T15" fmla="*/ 1190 h 1562"/>
                <a:gd name="T16" fmla="*/ 1358 w 1562"/>
                <a:gd name="T17" fmla="*/ 1307 h 1562"/>
                <a:gd name="T18" fmla="*/ 1306 w 1562"/>
                <a:gd name="T19" fmla="*/ 1359 h 1562"/>
                <a:gd name="T20" fmla="*/ 1190 w 1562"/>
                <a:gd name="T21" fmla="*/ 1447 h 1562"/>
                <a:gd name="T22" fmla="*/ 1063 w 1562"/>
                <a:gd name="T23" fmla="*/ 1509 h 1562"/>
                <a:gd name="T24" fmla="*/ 928 w 1562"/>
                <a:gd name="T25" fmla="*/ 1548 h 1562"/>
                <a:gd name="T26" fmla="*/ 825 w 1562"/>
                <a:gd name="T27" fmla="*/ 1561 h 1562"/>
                <a:gd name="T28" fmla="*/ 704 w 1562"/>
                <a:gd name="T29" fmla="*/ 1558 h 1562"/>
                <a:gd name="T30" fmla="*/ 546 w 1562"/>
                <a:gd name="T31" fmla="*/ 1526 h 1562"/>
                <a:gd name="T32" fmla="*/ 396 w 1562"/>
                <a:gd name="T33" fmla="*/ 1461 h 1562"/>
                <a:gd name="T34" fmla="*/ 259 w 1562"/>
                <a:gd name="T35" fmla="*/ 1363 h 1562"/>
                <a:gd name="T36" fmla="*/ 201 w 1562"/>
                <a:gd name="T37" fmla="*/ 1304 h 1562"/>
                <a:gd name="T38" fmla="*/ 107 w 1562"/>
                <a:gd name="T39" fmla="*/ 1177 h 1562"/>
                <a:gd name="T40" fmla="*/ 43 w 1562"/>
                <a:gd name="T41" fmla="*/ 1040 h 1562"/>
                <a:gd name="T42" fmla="*/ 8 w 1562"/>
                <a:gd name="T43" fmla="*/ 893 h 1562"/>
                <a:gd name="T44" fmla="*/ 0 w 1562"/>
                <a:gd name="T45" fmla="*/ 743 h 1562"/>
                <a:gd name="T46" fmla="*/ 22 w 1562"/>
                <a:gd name="T47" fmla="*/ 595 h 1562"/>
                <a:gd name="T48" fmla="*/ 71 w 1562"/>
                <a:gd name="T49" fmla="*/ 451 h 1562"/>
                <a:gd name="T50" fmla="*/ 150 w 1562"/>
                <a:gd name="T51" fmla="*/ 319 h 1562"/>
                <a:gd name="T52" fmla="*/ 228 w 1562"/>
                <a:gd name="T53" fmla="*/ 229 h 1562"/>
                <a:gd name="T54" fmla="*/ 319 w 1562"/>
                <a:gd name="T55" fmla="*/ 151 h 1562"/>
                <a:gd name="T56" fmla="*/ 451 w 1562"/>
                <a:gd name="T57" fmla="*/ 72 h 1562"/>
                <a:gd name="T58" fmla="*/ 595 w 1562"/>
                <a:gd name="T59" fmla="*/ 22 h 1562"/>
                <a:gd name="T60" fmla="*/ 743 w 1562"/>
                <a:gd name="T61" fmla="*/ 0 h 1562"/>
                <a:gd name="T62" fmla="*/ 893 w 1562"/>
                <a:gd name="T63" fmla="*/ 8 h 1562"/>
                <a:gd name="T64" fmla="*/ 1039 w 1562"/>
                <a:gd name="T65" fmla="*/ 43 h 1562"/>
                <a:gd name="T66" fmla="*/ 1177 w 1562"/>
                <a:gd name="T67" fmla="*/ 108 h 1562"/>
                <a:gd name="T68" fmla="*/ 1304 w 1562"/>
                <a:gd name="T69" fmla="*/ 201 h 1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62" h="1562">
                  <a:moveTo>
                    <a:pt x="1332" y="229"/>
                  </a:moveTo>
                  <a:lnTo>
                    <a:pt x="1362" y="260"/>
                  </a:lnTo>
                  <a:lnTo>
                    <a:pt x="1415" y="326"/>
                  </a:lnTo>
                  <a:lnTo>
                    <a:pt x="1461" y="396"/>
                  </a:lnTo>
                  <a:lnTo>
                    <a:pt x="1497" y="470"/>
                  </a:lnTo>
                  <a:lnTo>
                    <a:pt x="1525" y="546"/>
                  </a:lnTo>
                  <a:lnTo>
                    <a:pt x="1546" y="625"/>
                  </a:lnTo>
                  <a:lnTo>
                    <a:pt x="1558" y="704"/>
                  </a:lnTo>
                  <a:lnTo>
                    <a:pt x="1562" y="785"/>
                  </a:lnTo>
                  <a:lnTo>
                    <a:pt x="1560" y="825"/>
                  </a:lnTo>
                  <a:lnTo>
                    <a:pt x="1558" y="860"/>
                  </a:lnTo>
                  <a:lnTo>
                    <a:pt x="1547" y="928"/>
                  </a:lnTo>
                  <a:lnTo>
                    <a:pt x="1532" y="997"/>
                  </a:lnTo>
                  <a:lnTo>
                    <a:pt x="1509" y="1063"/>
                  </a:lnTo>
                  <a:lnTo>
                    <a:pt x="1480" y="1128"/>
                  </a:lnTo>
                  <a:lnTo>
                    <a:pt x="1446" y="1190"/>
                  </a:lnTo>
                  <a:lnTo>
                    <a:pt x="1405" y="1250"/>
                  </a:lnTo>
                  <a:lnTo>
                    <a:pt x="1358" y="1307"/>
                  </a:lnTo>
                  <a:lnTo>
                    <a:pt x="1332" y="1333"/>
                  </a:lnTo>
                  <a:lnTo>
                    <a:pt x="1306" y="1359"/>
                  </a:lnTo>
                  <a:lnTo>
                    <a:pt x="1249" y="1405"/>
                  </a:lnTo>
                  <a:lnTo>
                    <a:pt x="1190" y="1447"/>
                  </a:lnTo>
                  <a:lnTo>
                    <a:pt x="1127" y="1481"/>
                  </a:lnTo>
                  <a:lnTo>
                    <a:pt x="1063" y="1509"/>
                  </a:lnTo>
                  <a:lnTo>
                    <a:pt x="997" y="1532"/>
                  </a:lnTo>
                  <a:lnTo>
                    <a:pt x="928" y="1548"/>
                  </a:lnTo>
                  <a:lnTo>
                    <a:pt x="859" y="1558"/>
                  </a:lnTo>
                  <a:lnTo>
                    <a:pt x="825" y="1561"/>
                  </a:lnTo>
                  <a:lnTo>
                    <a:pt x="784" y="1562"/>
                  </a:lnTo>
                  <a:lnTo>
                    <a:pt x="704" y="1558"/>
                  </a:lnTo>
                  <a:lnTo>
                    <a:pt x="625" y="1547"/>
                  </a:lnTo>
                  <a:lnTo>
                    <a:pt x="546" y="1526"/>
                  </a:lnTo>
                  <a:lnTo>
                    <a:pt x="469" y="1497"/>
                  </a:lnTo>
                  <a:lnTo>
                    <a:pt x="396" y="1461"/>
                  </a:lnTo>
                  <a:lnTo>
                    <a:pt x="325" y="1416"/>
                  </a:lnTo>
                  <a:lnTo>
                    <a:pt x="259" y="1363"/>
                  </a:lnTo>
                  <a:lnTo>
                    <a:pt x="228" y="1333"/>
                  </a:lnTo>
                  <a:lnTo>
                    <a:pt x="201" y="1304"/>
                  </a:lnTo>
                  <a:lnTo>
                    <a:pt x="150" y="1243"/>
                  </a:lnTo>
                  <a:lnTo>
                    <a:pt x="107" y="1177"/>
                  </a:lnTo>
                  <a:lnTo>
                    <a:pt x="71" y="1110"/>
                  </a:lnTo>
                  <a:lnTo>
                    <a:pt x="43" y="1040"/>
                  </a:lnTo>
                  <a:lnTo>
                    <a:pt x="22" y="967"/>
                  </a:lnTo>
                  <a:lnTo>
                    <a:pt x="8" y="893"/>
                  </a:lnTo>
                  <a:lnTo>
                    <a:pt x="0" y="818"/>
                  </a:lnTo>
                  <a:lnTo>
                    <a:pt x="0" y="743"/>
                  </a:lnTo>
                  <a:lnTo>
                    <a:pt x="8" y="669"/>
                  </a:lnTo>
                  <a:lnTo>
                    <a:pt x="22" y="595"/>
                  </a:lnTo>
                  <a:lnTo>
                    <a:pt x="43" y="523"/>
                  </a:lnTo>
                  <a:lnTo>
                    <a:pt x="71" y="451"/>
                  </a:lnTo>
                  <a:lnTo>
                    <a:pt x="107" y="384"/>
                  </a:lnTo>
                  <a:lnTo>
                    <a:pt x="150" y="319"/>
                  </a:lnTo>
                  <a:lnTo>
                    <a:pt x="201" y="258"/>
                  </a:lnTo>
                  <a:lnTo>
                    <a:pt x="228" y="229"/>
                  </a:lnTo>
                  <a:lnTo>
                    <a:pt x="258" y="201"/>
                  </a:lnTo>
                  <a:lnTo>
                    <a:pt x="319" y="151"/>
                  </a:lnTo>
                  <a:lnTo>
                    <a:pt x="384" y="108"/>
                  </a:lnTo>
                  <a:lnTo>
                    <a:pt x="451" y="72"/>
                  </a:lnTo>
                  <a:lnTo>
                    <a:pt x="522" y="43"/>
                  </a:lnTo>
                  <a:lnTo>
                    <a:pt x="595" y="22"/>
                  </a:lnTo>
                  <a:lnTo>
                    <a:pt x="669" y="8"/>
                  </a:lnTo>
                  <a:lnTo>
                    <a:pt x="743" y="0"/>
                  </a:lnTo>
                  <a:lnTo>
                    <a:pt x="818" y="0"/>
                  </a:lnTo>
                  <a:lnTo>
                    <a:pt x="893" y="8"/>
                  </a:lnTo>
                  <a:lnTo>
                    <a:pt x="967" y="22"/>
                  </a:lnTo>
                  <a:lnTo>
                    <a:pt x="1039" y="43"/>
                  </a:lnTo>
                  <a:lnTo>
                    <a:pt x="1109" y="72"/>
                  </a:lnTo>
                  <a:lnTo>
                    <a:pt x="1177" y="108"/>
                  </a:lnTo>
                  <a:lnTo>
                    <a:pt x="1243" y="151"/>
                  </a:lnTo>
                  <a:lnTo>
                    <a:pt x="1304" y="201"/>
                  </a:lnTo>
                  <a:lnTo>
                    <a:pt x="1332" y="229"/>
                  </a:lnTo>
                  <a:close/>
                </a:path>
              </a:pathLst>
            </a:custGeom>
            <a:solidFill>
              <a:srgbClr val="C1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3" name="Freeform 583"/>
            <p:cNvSpPr>
              <a:spLocks/>
            </p:cNvSpPr>
            <p:nvPr/>
          </p:nvSpPr>
          <p:spPr bwMode="auto">
            <a:xfrm>
              <a:off x="5797550" y="996951"/>
              <a:ext cx="454025" cy="455613"/>
            </a:xfrm>
            <a:custGeom>
              <a:avLst/>
              <a:gdLst>
                <a:gd name="T0" fmla="*/ 735 w 1147"/>
                <a:gd name="T1" fmla="*/ 0 h 1147"/>
                <a:gd name="T2" fmla="*/ 1147 w 1147"/>
                <a:gd name="T3" fmla="*/ 411 h 1147"/>
                <a:gd name="T4" fmla="*/ 1145 w 1147"/>
                <a:gd name="T5" fmla="*/ 446 h 1147"/>
                <a:gd name="T6" fmla="*/ 1134 w 1147"/>
                <a:gd name="T7" fmla="*/ 514 h 1147"/>
                <a:gd name="T8" fmla="*/ 1119 w 1147"/>
                <a:gd name="T9" fmla="*/ 583 h 1147"/>
                <a:gd name="T10" fmla="*/ 1096 w 1147"/>
                <a:gd name="T11" fmla="*/ 649 h 1147"/>
                <a:gd name="T12" fmla="*/ 1067 w 1147"/>
                <a:gd name="T13" fmla="*/ 714 h 1147"/>
                <a:gd name="T14" fmla="*/ 1033 w 1147"/>
                <a:gd name="T15" fmla="*/ 776 h 1147"/>
                <a:gd name="T16" fmla="*/ 992 w 1147"/>
                <a:gd name="T17" fmla="*/ 836 h 1147"/>
                <a:gd name="T18" fmla="*/ 945 w 1147"/>
                <a:gd name="T19" fmla="*/ 893 h 1147"/>
                <a:gd name="T20" fmla="*/ 919 w 1147"/>
                <a:gd name="T21" fmla="*/ 919 h 1147"/>
                <a:gd name="T22" fmla="*/ 893 w 1147"/>
                <a:gd name="T23" fmla="*/ 945 h 1147"/>
                <a:gd name="T24" fmla="*/ 836 w 1147"/>
                <a:gd name="T25" fmla="*/ 991 h 1147"/>
                <a:gd name="T26" fmla="*/ 777 w 1147"/>
                <a:gd name="T27" fmla="*/ 1033 h 1147"/>
                <a:gd name="T28" fmla="*/ 714 w 1147"/>
                <a:gd name="T29" fmla="*/ 1067 h 1147"/>
                <a:gd name="T30" fmla="*/ 650 w 1147"/>
                <a:gd name="T31" fmla="*/ 1095 h 1147"/>
                <a:gd name="T32" fmla="*/ 584 w 1147"/>
                <a:gd name="T33" fmla="*/ 1118 h 1147"/>
                <a:gd name="T34" fmla="*/ 515 w 1147"/>
                <a:gd name="T35" fmla="*/ 1134 h 1147"/>
                <a:gd name="T36" fmla="*/ 446 w 1147"/>
                <a:gd name="T37" fmla="*/ 1144 h 1147"/>
                <a:gd name="T38" fmla="*/ 412 w 1147"/>
                <a:gd name="T39" fmla="*/ 1147 h 1147"/>
                <a:gd name="T40" fmla="*/ 0 w 1147"/>
                <a:gd name="T41" fmla="*/ 735 h 1147"/>
                <a:gd name="T42" fmla="*/ 735 w 1147"/>
                <a:gd name="T43" fmla="*/ 0 h 1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47" h="1147">
                  <a:moveTo>
                    <a:pt x="735" y="0"/>
                  </a:moveTo>
                  <a:lnTo>
                    <a:pt x="1147" y="411"/>
                  </a:lnTo>
                  <a:lnTo>
                    <a:pt x="1145" y="446"/>
                  </a:lnTo>
                  <a:lnTo>
                    <a:pt x="1134" y="514"/>
                  </a:lnTo>
                  <a:lnTo>
                    <a:pt x="1119" y="583"/>
                  </a:lnTo>
                  <a:lnTo>
                    <a:pt x="1096" y="649"/>
                  </a:lnTo>
                  <a:lnTo>
                    <a:pt x="1067" y="714"/>
                  </a:lnTo>
                  <a:lnTo>
                    <a:pt x="1033" y="776"/>
                  </a:lnTo>
                  <a:lnTo>
                    <a:pt x="992" y="836"/>
                  </a:lnTo>
                  <a:lnTo>
                    <a:pt x="945" y="893"/>
                  </a:lnTo>
                  <a:lnTo>
                    <a:pt x="919" y="919"/>
                  </a:lnTo>
                  <a:lnTo>
                    <a:pt x="893" y="945"/>
                  </a:lnTo>
                  <a:lnTo>
                    <a:pt x="836" y="991"/>
                  </a:lnTo>
                  <a:lnTo>
                    <a:pt x="777" y="1033"/>
                  </a:lnTo>
                  <a:lnTo>
                    <a:pt x="714" y="1067"/>
                  </a:lnTo>
                  <a:lnTo>
                    <a:pt x="650" y="1095"/>
                  </a:lnTo>
                  <a:lnTo>
                    <a:pt x="584" y="1118"/>
                  </a:lnTo>
                  <a:lnTo>
                    <a:pt x="515" y="1134"/>
                  </a:lnTo>
                  <a:lnTo>
                    <a:pt x="446" y="1144"/>
                  </a:lnTo>
                  <a:lnTo>
                    <a:pt x="412" y="1147"/>
                  </a:lnTo>
                  <a:lnTo>
                    <a:pt x="0" y="735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4" name="Freeform 584"/>
            <p:cNvSpPr>
              <a:spLocks/>
            </p:cNvSpPr>
            <p:nvPr/>
          </p:nvSpPr>
          <p:spPr bwMode="auto">
            <a:xfrm>
              <a:off x="5727700" y="936626"/>
              <a:ext cx="411163" cy="411163"/>
            </a:xfrm>
            <a:custGeom>
              <a:avLst/>
              <a:gdLst>
                <a:gd name="T0" fmla="*/ 151 w 1037"/>
                <a:gd name="T1" fmla="*/ 153 h 1038"/>
                <a:gd name="T2" fmla="*/ 115 w 1037"/>
                <a:gd name="T3" fmla="*/ 192 h 1038"/>
                <a:gd name="T4" fmla="*/ 57 w 1037"/>
                <a:gd name="T5" fmla="*/ 277 h 1038"/>
                <a:gd name="T6" fmla="*/ 19 w 1037"/>
                <a:gd name="T7" fmla="*/ 372 h 1038"/>
                <a:gd name="T8" fmla="*/ 0 w 1037"/>
                <a:gd name="T9" fmla="*/ 470 h 1038"/>
                <a:gd name="T10" fmla="*/ 0 w 1037"/>
                <a:gd name="T11" fmla="*/ 570 h 1038"/>
                <a:gd name="T12" fmla="*/ 19 w 1037"/>
                <a:gd name="T13" fmla="*/ 667 h 1038"/>
                <a:gd name="T14" fmla="*/ 57 w 1037"/>
                <a:gd name="T15" fmla="*/ 762 h 1038"/>
                <a:gd name="T16" fmla="*/ 115 w 1037"/>
                <a:gd name="T17" fmla="*/ 849 h 1038"/>
                <a:gd name="T18" fmla="*/ 151 w 1037"/>
                <a:gd name="T19" fmla="*/ 888 h 1038"/>
                <a:gd name="T20" fmla="*/ 151 w 1037"/>
                <a:gd name="T21" fmla="*/ 888 h 1038"/>
                <a:gd name="T22" fmla="*/ 190 w 1037"/>
                <a:gd name="T23" fmla="*/ 924 h 1038"/>
                <a:gd name="T24" fmla="*/ 277 w 1037"/>
                <a:gd name="T25" fmla="*/ 981 h 1038"/>
                <a:gd name="T26" fmla="*/ 370 w 1037"/>
                <a:gd name="T27" fmla="*/ 1019 h 1038"/>
                <a:gd name="T28" fmla="*/ 469 w 1037"/>
                <a:gd name="T29" fmla="*/ 1038 h 1038"/>
                <a:gd name="T30" fmla="*/ 569 w 1037"/>
                <a:gd name="T31" fmla="*/ 1038 h 1038"/>
                <a:gd name="T32" fmla="*/ 667 w 1037"/>
                <a:gd name="T33" fmla="*/ 1019 h 1038"/>
                <a:gd name="T34" fmla="*/ 761 w 1037"/>
                <a:gd name="T35" fmla="*/ 981 h 1038"/>
                <a:gd name="T36" fmla="*/ 847 w 1037"/>
                <a:gd name="T37" fmla="*/ 924 h 1038"/>
                <a:gd name="T38" fmla="*/ 886 w 1037"/>
                <a:gd name="T39" fmla="*/ 888 h 1038"/>
                <a:gd name="T40" fmla="*/ 886 w 1037"/>
                <a:gd name="T41" fmla="*/ 888 h 1038"/>
                <a:gd name="T42" fmla="*/ 923 w 1037"/>
                <a:gd name="T43" fmla="*/ 849 h 1038"/>
                <a:gd name="T44" fmla="*/ 980 w 1037"/>
                <a:gd name="T45" fmla="*/ 762 h 1038"/>
                <a:gd name="T46" fmla="*/ 1017 w 1037"/>
                <a:gd name="T47" fmla="*/ 667 h 1038"/>
                <a:gd name="T48" fmla="*/ 1037 w 1037"/>
                <a:gd name="T49" fmla="*/ 570 h 1038"/>
                <a:gd name="T50" fmla="*/ 1037 w 1037"/>
                <a:gd name="T51" fmla="*/ 470 h 1038"/>
                <a:gd name="T52" fmla="*/ 1017 w 1037"/>
                <a:gd name="T53" fmla="*/ 372 h 1038"/>
                <a:gd name="T54" fmla="*/ 980 w 1037"/>
                <a:gd name="T55" fmla="*/ 277 h 1038"/>
                <a:gd name="T56" fmla="*/ 923 w 1037"/>
                <a:gd name="T57" fmla="*/ 192 h 1038"/>
                <a:gd name="T58" fmla="*/ 886 w 1037"/>
                <a:gd name="T59" fmla="*/ 153 h 1038"/>
                <a:gd name="T60" fmla="*/ 886 w 1037"/>
                <a:gd name="T61" fmla="*/ 153 h 1038"/>
                <a:gd name="T62" fmla="*/ 847 w 1037"/>
                <a:gd name="T63" fmla="*/ 115 h 1038"/>
                <a:gd name="T64" fmla="*/ 761 w 1037"/>
                <a:gd name="T65" fmla="*/ 58 h 1038"/>
                <a:gd name="T66" fmla="*/ 667 w 1037"/>
                <a:gd name="T67" fmla="*/ 21 h 1038"/>
                <a:gd name="T68" fmla="*/ 569 w 1037"/>
                <a:gd name="T69" fmla="*/ 1 h 1038"/>
                <a:gd name="T70" fmla="*/ 518 w 1037"/>
                <a:gd name="T71" fmla="*/ 0 h 1038"/>
                <a:gd name="T72" fmla="*/ 518 w 1037"/>
                <a:gd name="T73" fmla="*/ 0 h 1038"/>
                <a:gd name="T74" fmla="*/ 469 w 1037"/>
                <a:gd name="T75" fmla="*/ 1 h 1038"/>
                <a:gd name="T76" fmla="*/ 370 w 1037"/>
                <a:gd name="T77" fmla="*/ 21 h 1038"/>
                <a:gd name="T78" fmla="*/ 277 w 1037"/>
                <a:gd name="T79" fmla="*/ 58 h 1038"/>
                <a:gd name="T80" fmla="*/ 190 w 1037"/>
                <a:gd name="T81" fmla="*/ 115 h 1038"/>
                <a:gd name="T82" fmla="*/ 151 w 1037"/>
                <a:gd name="T83" fmla="*/ 153 h 10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037" h="1038">
                  <a:moveTo>
                    <a:pt x="151" y="153"/>
                  </a:moveTo>
                  <a:lnTo>
                    <a:pt x="115" y="192"/>
                  </a:lnTo>
                  <a:lnTo>
                    <a:pt x="57" y="277"/>
                  </a:lnTo>
                  <a:lnTo>
                    <a:pt x="19" y="372"/>
                  </a:lnTo>
                  <a:lnTo>
                    <a:pt x="0" y="470"/>
                  </a:lnTo>
                  <a:lnTo>
                    <a:pt x="0" y="570"/>
                  </a:lnTo>
                  <a:lnTo>
                    <a:pt x="19" y="667"/>
                  </a:lnTo>
                  <a:lnTo>
                    <a:pt x="57" y="762"/>
                  </a:lnTo>
                  <a:lnTo>
                    <a:pt x="115" y="849"/>
                  </a:lnTo>
                  <a:lnTo>
                    <a:pt x="151" y="888"/>
                  </a:lnTo>
                  <a:lnTo>
                    <a:pt x="151" y="888"/>
                  </a:lnTo>
                  <a:lnTo>
                    <a:pt x="190" y="924"/>
                  </a:lnTo>
                  <a:lnTo>
                    <a:pt x="277" y="981"/>
                  </a:lnTo>
                  <a:lnTo>
                    <a:pt x="370" y="1019"/>
                  </a:lnTo>
                  <a:lnTo>
                    <a:pt x="469" y="1038"/>
                  </a:lnTo>
                  <a:lnTo>
                    <a:pt x="569" y="1038"/>
                  </a:lnTo>
                  <a:lnTo>
                    <a:pt x="667" y="1019"/>
                  </a:lnTo>
                  <a:lnTo>
                    <a:pt x="761" y="981"/>
                  </a:lnTo>
                  <a:lnTo>
                    <a:pt x="847" y="924"/>
                  </a:lnTo>
                  <a:lnTo>
                    <a:pt x="886" y="888"/>
                  </a:lnTo>
                  <a:lnTo>
                    <a:pt x="886" y="888"/>
                  </a:lnTo>
                  <a:lnTo>
                    <a:pt x="923" y="849"/>
                  </a:lnTo>
                  <a:lnTo>
                    <a:pt x="980" y="762"/>
                  </a:lnTo>
                  <a:lnTo>
                    <a:pt x="1017" y="667"/>
                  </a:lnTo>
                  <a:lnTo>
                    <a:pt x="1037" y="570"/>
                  </a:lnTo>
                  <a:lnTo>
                    <a:pt x="1037" y="470"/>
                  </a:lnTo>
                  <a:lnTo>
                    <a:pt x="1017" y="372"/>
                  </a:lnTo>
                  <a:lnTo>
                    <a:pt x="980" y="277"/>
                  </a:lnTo>
                  <a:lnTo>
                    <a:pt x="923" y="192"/>
                  </a:lnTo>
                  <a:lnTo>
                    <a:pt x="886" y="153"/>
                  </a:lnTo>
                  <a:lnTo>
                    <a:pt x="886" y="153"/>
                  </a:lnTo>
                  <a:lnTo>
                    <a:pt x="847" y="115"/>
                  </a:lnTo>
                  <a:lnTo>
                    <a:pt x="761" y="58"/>
                  </a:lnTo>
                  <a:lnTo>
                    <a:pt x="667" y="21"/>
                  </a:lnTo>
                  <a:lnTo>
                    <a:pt x="569" y="1"/>
                  </a:lnTo>
                  <a:lnTo>
                    <a:pt x="518" y="0"/>
                  </a:lnTo>
                  <a:lnTo>
                    <a:pt x="518" y="0"/>
                  </a:lnTo>
                  <a:lnTo>
                    <a:pt x="469" y="1"/>
                  </a:lnTo>
                  <a:lnTo>
                    <a:pt x="370" y="21"/>
                  </a:lnTo>
                  <a:lnTo>
                    <a:pt x="277" y="58"/>
                  </a:lnTo>
                  <a:lnTo>
                    <a:pt x="190" y="115"/>
                  </a:lnTo>
                  <a:lnTo>
                    <a:pt x="151" y="153"/>
                  </a:lnTo>
                  <a:close/>
                </a:path>
              </a:pathLst>
            </a:custGeom>
            <a:solidFill>
              <a:srgbClr val="E8E9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5" name="Freeform 587"/>
            <p:cNvSpPr>
              <a:spLocks/>
            </p:cNvSpPr>
            <p:nvPr/>
          </p:nvSpPr>
          <p:spPr bwMode="auto">
            <a:xfrm>
              <a:off x="4546600" y="1900238"/>
              <a:ext cx="1462088" cy="217488"/>
            </a:xfrm>
            <a:custGeom>
              <a:avLst/>
              <a:gdLst>
                <a:gd name="T0" fmla="*/ 3684 w 3684"/>
                <a:gd name="T1" fmla="*/ 221 h 548"/>
                <a:gd name="T2" fmla="*/ 687 w 3684"/>
                <a:gd name="T3" fmla="*/ 221 h 548"/>
                <a:gd name="T4" fmla="*/ 658 w 3684"/>
                <a:gd name="T5" fmla="*/ 219 h 548"/>
                <a:gd name="T6" fmla="*/ 605 w 3684"/>
                <a:gd name="T7" fmla="*/ 206 h 548"/>
                <a:gd name="T8" fmla="*/ 557 w 3684"/>
                <a:gd name="T9" fmla="*/ 180 h 548"/>
                <a:gd name="T10" fmla="*/ 517 w 3684"/>
                <a:gd name="T11" fmla="*/ 144 h 548"/>
                <a:gd name="T12" fmla="*/ 500 w 3684"/>
                <a:gd name="T13" fmla="*/ 122 h 548"/>
                <a:gd name="T14" fmla="*/ 481 w 3684"/>
                <a:gd name="T15" fmla="*/ 94 h 548"/>
                <a:gd name="T16" fmla="*/ 430 w 3684"/>
                <a:gd name="T17" fmla="*/ 49 h 548"/>
                <a:gd name="T18" fmla="*/ 369 w 3684"/>
                <a:gd name="T19" fmla="*/ 17 h 548"/>
                <a:gd name="T20" fmla="*/ 302 w 3684"/>
                <a:gd name="T21" fmla="*/ 1 h 548"/>
                <a:gd name="T22" fmla="*/ 266 w 3684"/>
                <a:gd name="T23" fmla="*/ 0 h 548"/>
                <a:gd name="T24" fmla="*/ 239 w 3684"/>
                <a:gd name="T25" fmla="*/ 1 h 548"/>
                <a:gd name="T26" fmla="*/ 188 w 3684"/>
                <a:gd name="T27" fmla="*/ 13 h 548"/>
                <a:gd name="T28" fmla="*/ 141 w 3684"/>
                <a:gd name="T29" fmla="*/ 34 h 548"/>
                <a:gd name="T30" fmla="*/ 100 w 3684"/>
                <a:gd name="T31" fmla="*/ 62 h 548"/>
                <a:gd name="T32" fmla="*/ 64 w 3684"/>
                <a:gd name="T33" fmla="*/ 99 h 548"/>
                <a:gd name="T34" fmla="*/ 35 w 3684"/>
                <a:gd name="T35" fmla="*/ 140 h 548"/>
                <a:gd name="T36" fmla="*/ 14 w 3684"/>
                <a:gd name="T37" fmla="*/ 186 h 548"/>
                <a:gd name="T38" fmla="*/ 1 w 3684"/>
                <a:gd name="T39" fmla="*/ 236 h 548"/>
                <a:gd name="T40" fmla="*/ 0 w 3684"/>
                <a:gd name="T41" fmla="*/ 262 h 548"/>
                <a:gd name="T42" fmla="*/ 0 w 3684"/>
                <a:gd name="T43" fmla="*/ 292 h 548"/>
                <a:gd name="T44" fmla="*/ 9 w 3684"/>
                <a:gd name="T45" fmla="*/ 348 h 548"/>
                <a:gd name="T46" fmla="*/ 29 w 3684"/>
                <a:gd name="T47" fmla="*/ 398 h 548"/>
                <a:gd name="T48" fmla="*/ 58 w 3684"/>
                <a:gd name="T49" fmla="*/ 443 h 548"/>
                <a:gd name="T50" fmla="*/ 95 w 3684"/>
                <a:gd name="T51" fmla="*/ 482 h 548"/>
                <a:gd name="T52" fmla="*/ 140 w 3684"/>
                <a:gd name="T53" fmla="*/ 513 h 548"/>
                <a:gd name="T54" fmla="*/ 189 w 3684"/>
                <a:gd name="T55" fmla="*/ 536 h 548"/>
                <a:gd name="T56" fmla="*/ 245 w 3684"/>
                <a:gd name="T57" fmla="*/ 547 h 548"/>
                <a:gd name="T58" fmla="*/ 274 w 3684"/>
                <a:gd name="T59" fmla="*/ 548 h 548"/>
                <a:gd name="T60" fmla="*/ 307 w 3684"/>
                <a:gd name="T61" fmla="*/ 546 h 548"/>
                <a:gd name="T62" fmla="*/ 372 w 3684"/>
                <a:gd name="T63" fmla="*/ 530 h 548"/>
                <a:gd name="T64" fmla="*/ 430 w 3684"/>
                <a:gd name="T65" fmla="*/ 499 h 548"/>
                <a:gd name="T66" fmla="*/ 478 w 3684"/>
                <a:gd name="T67" fmla="*/ 456 h 548"/>
                <a:gd name="T68" fmla="*/ 498 w 3684"/>
                <a:gd name="T69" fmla="*/ 431 h 548"/>
                <a:gd name="T70" fmla="*/ 515 w 3684"/>
                <a:gd name="T71" fmla="*/ 408 h 548"/>
                <a:gd name="T72" fmla="*/ 556 w 3684"/>
                <a:gd name="T73" fmla="*/ 371 h 548"/>
                <a:gd name="T74" fmla="*/ 605 w 3684"/>
                <a:gd name="T75" fmla="*/ 344 h 548"/>
                <a:gd name="T76" fmla="*/ 658 w 3684"/>
                <a:gd name="T77" fmla="*/ 329 h 548"/>
                <a:gd name="T78" fmla="*/ 687 w 3684"/>
                <a:gd name="T79" fmla="*/ 328 h 548"/>
                <a:gd name="T80" fmla="*/ 3684 w 3684"/>
                <a:gd name="T81" fmla="*/ 328 h 548"/>
                <a:gd name="T82" fmla="*/ 3684 w 3684"/>
                <a:gd name="T83" fmla="*/ 221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684" h="548">
                  <a:moveTo>
                    <a:pt x="3684" y="221"/>
                  </a:moveTo>
                  <a:lnTo>
                    <a:pt x="687" y="221"/>
                  </a:lnTo>
                  <a:lnTo>
                    <a:pt x="658" y="219"/>
                  </a:lnTo>
                  <a:lnTo>
                    <a:pt x="605" y="206"/>
                  </a:lnTo>
                  <a:lnTo>
                    <a:pt x="557" y="180"/>
                  </a:lnTo>
                  <a:lnTo>
                    <a:pt x="517" y="144"/>
                  </a:lnTo>
                  <a:lnTo>
                    <a:pt x="500" y="122"/>
                  </a:lnTo>
                  <a:lnTo>
                    <a:pt x="481" y="94"/>
                  </a:lnTo>
                  <a:lnTo>
                    <a:pt x="430" y="49"/>
                  </a:lnTo>
                  <a:lnTo>
                    <a:pt x="369" y="17"/>
                  </a:lnTo>
                  <a:lnTo>
                    <a:pt x="302" y="1"/>
                  </a:lnTo>
                  <a:lnTo>
                    <a:pt x="266" y="0"/>
                  </a:lnTo>
                  <a:lnTo>
                    <a:pt x="239" y="1"/>
                  </a:lnTo>
                  <a:lnTo>
                    <a:pt x="188" y="13"/>
                  </a:lnTo>
                  <a:lnTo>
                    <a:pt x="141" y="34"/>
                  </a:lnTo>
                  <a:lnTo>
                    <a:pt x="100" y="62"/>
                  </a:lnTo>
                  <a:lnTo>
                    <a:pt x="64" y="99"/>
                  </a:lnTo>
                  <a:lnTo>
                    <a:pt x="35" y="140"/>
                  </a:lnTo>
                  <a:lnTo>
                    <a:pt x="14" y="186"/>
                  </a:lnTo>
                  <a:lnTo>
                    <a:pt x="1" y="236"/>
                  </a:lnTo>
                  <a:lnTo>
                    <a:pt x="0" y="262"/>
                  </a:lnTo>
                  <a:lnTo>
                    <a:pt x="0" y="292"/>
                  </a:lnTo>
                  <a:lnTo>
                    <a:pt x="9" y="348"/>
                  </a:lnTo>
                  <a:lnTo>
                    <a:pt x="29" y="398"/>
                  </a:lnTo>
                  <a:lnTo>
                    <a:pt x="58" y="443"/>
                  </a:lnTo>
                  <a:lnTo>
                    <a:pt x="95" y="482"/>
                  </a:lnTo>
                  <a:lnTo>
                    <a:pt x="140" y="513"/>
                  </a:lnTo>
                  <a:lnTo>
                    <a:pt x="189" y="536"/>
                  </a:lnTo>
                  <a:lnTo>
                    <a:pt x="245" y="547"/>
                  </a:lnTo>
                  <a:lnTo>
                    <a:pt x="274" y="548"/>
                  </a:lnTo>
                  <a:lnTo>
                    <a:pt x="307" y="546"/>
                  </a:lnTo>
                  <a:lnTo>
                    <a:pt x="372" y="530"/>
                  </a:lnTo>
                  <a:lnTo>
                    <a:pt x="430" y="499"/>
                  </a:lnTo>
                  <a:lnTo>
                    <a:pt x="478" y="456"/>
                  </a:lnTo>
                  <a:lnTo>
                    <a:pt x="498" y="431"/>
                  </a:lnTo>
                  <a:lnTo>
                    <a:pt x="515" y="408"/>
                  </a:lnTo>
                  <a:lnTo>
                    <a:pt x="556" y="371"/>
                  </a:lnTo>
                  <a:lnTo>
                    <a:pt x="605" y="344"/>
                  </a:lnTo>
                  <a:lnTo>
                    <a:pt x="658" y="329"/>
                  </a:lnTo>
                  <a:lnTo>
                    <a:pt x="687" y="328"/>
                  </a:lnTo>
                  <a:lnTo>
                    <a:pt x="3684" y="328"/>
                  </a:lnTo>
                  <a:lnTo>
                    <a:pt x="3684" y="221"/>
                  </a:lnTo>
                  <a:close/>
                </a:path>
              </a:pathLst>
            </a:custGeom>
            <a:solidFill>
              <a:srgbClr val="A2B9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6" name="Freeform 588"/>
            <p:cNvSpPr>
              <a:spLocks/>
            </p:cNvSpPr>
            <p:nvPr/>
          </p:nvSpPr>
          <p:spPr bwMode="auto">
            <a:xfrm>
              <a:off x="4619625" y="1970088"/>
              <a:ext cx="79375" cy="79375"/>
            </a:xfrm>
            <a:custGeom>
              <a:avLst/>
              <a:gdLst>
                <a:gd name="T0" fmla="*/ 200 w 200"/>
                <a:gd name="T1" fmla="*/ 67 h 199"/>
                <a:gd name="T2" fmla="*/ 132 w 200"/>
                <a:gd name="T3" fmla="*/ 67 h 199"/>
                <a:gd name="T4" fmla="*/ 132 w 200"/>
                <a:gd name="T5" fmla="*/ 0 h 199"/>
                <a:gd name="T6" fmla="*/ 68 w 200"/>
                <a:gd name="T7" fmla="*/ 0 h 199"/>
                <a:gd name="T8" fmla="*/ 68 w 200"/>
                <a:gd name="T9" fmla="*/ 67 h 199"/>
                <a:gd name="T10" fmla="*/ 0 w 200"/>
                <a:gd name="T11" fmla="*/ 67 h 199"/>
                <a:gd name="T12" fmla="*/ 0 w 200"/>
                <a:gd name="T13" fmla="*/ 132 h 199"/>
                <a:gd name="T14" fmla="*/ 68 w 200"/>
                <a:gd name="T15" fmla="*/ 132 h 199"/>
                <a:gd name="T16" fmla="*/ 68 w 200"/>
                <a:gd name="T17" fmla="*/ 199 h 199"/>
                <a:gd name="T18" fmla="*/ 132 w 200"/>
                <a:gd name="T19" fmla="*/ 199 h 199"/>
                <a:gd name="T20" fmla="*/ 132 w 200"/>
                <a:gd name="T21" fmla="*/ 132 h 199"/>
                <a:gd name="T22" fmla="*/ 200 w 200"/>
                <a:gd name="T23" fmla="*/ 132 h 199"/>
                <a:gd name="T24" fmla="*/ 200 w 200"/>
                <a:gd name="T25" fmla="*/ 67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0" h="199">
                  <a:moveTo>
                    <a:pt x="200" y="67"/>
                  </a:moveTo>
                  <a:lnTo>
                    <a:pt x="132" y="67"/>
                  </a:lnTo>
                  <a:lnTo>
                    <a:pt x="132" y="0"/>
                  </a:lnTo>
                  <a:lnTo>
                    <a:pt x="68" y="0"/>
                  </a:lnTo>
                  <a:lnTo>
                    <a:pt x="68" y="67"/>
                  </a:lnTo>
                  <a:lnTo>
                    <a:pt x="0" y="67"/>
                  </a:lnTo>
                  <a:lnTo>
                    <a:pt x="0" y="132"/>
                  </a:lnTo>
                  <a:lnTo>
                    <a:pt x="68" y="132"/>
                  </a:lnTo>
                  <a:lnTo>
                    <a:pt x="68" y="199"/>
                  </a:lnTo>
                  <a:lnTo>
                    <a:pt x="132" y="199"/>
                  </a:lnTo>
                  <a:lnTo>
                    <a:pt x="132" y="132"/>
                  </a:lnTo>
                  <a:lnTo>
                    <a:pt x="200" y="132"/>
                  </a:lnTo>
                  <a:lnTo>
                    <a:pt x="200" y="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7" name="Freeform 589"/>
            <p:cNvSpPr>
              <a:spLocks/>
            </p:cNvSpPr>
            <p:nvPr/>
          </p:nvSpPr>
          <p:spPr bwMode="auto">
            <a:xfrm>
              <a:off x="5905500" y="1700213"/>
              <a:ext cx="620713" cy="619125"/>
            </a:xfrm>
            <a:custGeom>
              <a:avLst/>
              <a:gdLst>
                <a:gd name="T0" fmla="*/ 1362 w 1562"/>
                <a:gd name="T1" fmla="*/ 260 h 1562"/>
                <a:gd name="T2" fmla="*/ 1460 w 1562"/>
                <a:gd name="T3" fmla="*/ 397 h 1562"/>
                <a:gd name="T4" fmla="*/ 1525 w 1562"/>
                <a:gd name="T5" fmla="*/ 546 h 1562"/>
                <a:gd name="T6" fmla="*/ 1558 w 1562"/>
                <a:gd name="T7" fmla="*/ 704 h 1562"/>
                <a:gd name="T8" fmla="*/ 1560 w 1562"/>
                <a:gd name="T9" fmla="*/ 825 h 1562"/>
                <a:gd name="T10" fmla="*/ 1547 w 1562"/>
                <a:gd name="T11" fmla="*/ 928 h 1562"/>
                <a:gd name="T12" fmla="*/ 1508 w 1562"/>
                <a:gd name="T13" fmla="*/ 1063 h 1562"/>
                <a:gd name="T14" fmla="*/ 1446 w 1562"/>
                <a:gd name="T15" fmla="*/ 1190 h 1562"/>
                <a:gd name="T16" fmla="*/ 1358 w 1562"/>
                <a:gd name="T17" fmla="*/ 1307 h 1562"/>
                <a:gd name="T18" fmla="*/ 1306 w 1562"/>
                <a:gd name="T19" fmla="*/ 1359 h 1562"/>
                <a:gd name="T20" fmla="*/ 1190 w 1562"/>
                <a:gd name="T21" fmla="*/ 1447 h 1562"/>
                <a:gd name="T22" fmla="*/ 1063 w 1562"/>
                <a:gd name="T23" fmla="*/ 1510 h 1562"/>
                <a:gd name="T24" fmla="*/ 928 w 1562"/>
                <a:gd name="T25" fmla="*/ 1548 h 1562"/>
                <a:gd name="T26" fmla="*/ 825 w 1562"/>
                <a:gd name="T27" fmla="*/ 1561 h 1562"/>
                <a:gd name="T28" fmla="*/ 704 w 1562"/>
                <a:gd name="T29" fmla="*/ 1558 h 1562"/>
                <a:gd name="T30" fmla="*/ 545 w 1562"/>
                <a:gd name="T31" fmla="*/ 1526 h 1562"/>
                <a:gd name="T32" fmla="*/ 396 w 1562"/>
                <a:gd name="T33" fmla="*/ 1461 h 1562"/>
                <a:gd name="T34" fmla="*/ 259 w 1562"/>
                <a:gd name="T35" fmla="*/ 1364 h 1562"/>
                <a:gd name="T36" fmla="*/ 201 w 1562"/>
                <a:gd name="T37" fmla="*/ 1304 h 1562"/>
                <a:gd name="T38" fmla="*/ 107 w 1562"/>
                <a:gd name="T39" fmla="*/ 1179 h 1562"/>
                <a:gd name="T40" fmla="*/ 43 w 1562"/>
                <a:gd name="T41" fmla="*/ 1040 h 1562"/>
                <a:gd name="T42" fmla="*/ 8 w 1562"/>
                <a:gd name="T43" fmla="*/ 893 h 1562"/>
                <a:gd name="T44" fmla="*/ 0 w 1562"/>
                <a:gd name="T45" fmla="*/ 743 h 1562"/>
                <a:gd name="T46" fmla="*/ 22 w 1562"/>
                <a:gd name="T47" fmla="*/ 595 h 1562"/>
                <a:gd name="T48" fmla="*/ 71 w 1562"/>
                <a:gd name="T49" fmla="*/ 453 h 1562"/>
                <a:gd name="T50" fmla="*/ 150 w 1562"/>
                <a:gd name="T51" fmla="*/ 319 h 1562"/>
                <a:gd name="T52" fmla="*/ 228 w 1562"/>
                <a:gd name="T53" fmla="*/ 229 h 1562"/>
                <a:gd name="T54" fmla="*/ 319 w 1562"/>
                <a:gd name="T55" fmla="*/ 151 h 1562"/>
                <a:gd name="T56" fmla="*/ 451 w 1562"/>
                <a:gd name="T57" fmla="*/ 72 h 1562"/>
                <a:gd name="T58" fmla="*/ 595 w 1562"/>
                <a:gd name="T59" fmla="*/ 22 h 1562"/>
                <a:gd name="T60" fmla="*/ 742 w 1562"/>
                <a:gd name="T61" fmla="*/ 0 h 1562"/>
                <a:gd name="T62" fmla="*/ 893 w 1562"/>
                <a:gd name="T63" fmla="*/ 8 h 1562"/>
                <a:gd name="T64" fmla="*/ 1039 w 1562"/>
                <a:gd name="T65" fmla="*/ 43 h 1562"/>
                <a:gd name="T66" fmla="*/ 1177 w 1562"/>
                <a:gd name="T67" fmla="*/ 108 h 1562"/>
                <a:gd name="T68" fmla="*/ 1304 w 1562"/>
                <a:gd name="T69" fmla="*/ 201 h 1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62" h="1562">
                  <a:moveTo>
                    <a:pt x="1332" y="229"/>
                  </a:moveTo>
                  <a:lnTo>
                    <a:pt x="1362" y="260"/>
                  </a:lnTo>
                  <a:lnTo>
                    <a:pt x="1415" y="326"/>
                  </a:lnTo>
                  <a:lnTo>
                    <a:pt x="1460" y="397"/>
                  </a:lnTo>
                  <a:lnTo>
                    <a:pt x="1497" y="470"/>
                  </a:lnTo>
                  <a:lnTo>
                    <a:pt x="1525" y="546"/>
                  </a:lnTo>
                  <a:lnTo>
                    <a:pt x="1546" y="625"/>
                  </a:lnTo>
                  <a:lnTo>
                    <a:pt x="1558" y="704"/>
                  </a:lnTo>
                  <a:lnTo>
                    <a:pt x="1562" y="785"/>
                  </a:lnTo>
                  <a:lnTo>
                    <a:pt x="1560" y="825"/>
                  </a:lnTo>
                  <a:lnTo>
                    <a:pt x="1558" y="860"/>
                  </a:lnTo>
                  <a:lnTo>
                    <a:pt x="1547" y="928"/>
                  </a:lnTo>
                  <a:lnTo>
                    <a:pt x="1532" y="997"/>
                  </a:lnTo>
                  <a:lnTo>
                    <a:pt x="1508" y="1063"/>
                  </a:lnTo>
                  <a:lnTo>
                    <a:pt x="1480" y="1128"/>
                  </a:lnTo>
                  <a:lnTo>
                    <a:pt x="1446" y="1190"/>
                  </a:lnTo>
                  <a:lnTo>
                    <a:pt x="1405" y="1250"/>
                  </a:lnTo>
                  <a:lnTo>
                    <a:pt x="1358" y="1307"/>
                  </a:lnTo>
                  <a:lnTo>
                    <a:pt x="1332" y="1333"/>
                  </a:lnTo>
                  <a:lnTo>
                    <a:pt x="1306" y="1359"/>
                  </a:lnTo>
                  <a:lnTo>
                    <a:pt x="1249" y="1407"/>
                  </a:lnTo>
                  <a:lnTo>
                    <a:pt x="1190" y="1447"/>
                  </a:lnTo>
                  <a:lnTo>
                    <a:pt x="1127" y="1482"/>
                  </a:lnTo>
                  <a:lnTo>
                    <a:pt x="1063" y="1510"/>
                  </a:lnTo>
                  <a:lnTo>
                    <a:pt x="996" y="1532"/>
                  </a:lnTo>
                  <a:lnTo>
                    <a:pt x="928" y="1548"/>
                  </a:lnTo>
                  <a:lnTo>
                    <a:pt x="859" y="1558"/>
                  </a:lnTo>
                  <a:lnTo>
                    <a:pt x="825" y="1561"/>
                  </a:lnTo>
                  <a:lnTo>
                    <a:pt x="784" y="1562"/>
                  </a:lnTo>
                  <a:lnTo>
                    <a:pt x="704" y="1558"/>
                  </a:lnTo>
                  <a:lnTo>
                    <a:pt x="624" y="1547"/>
                  </a:lnTo>
                  <a:lnTo>
                    <a:pt x="545" y="1526"/>
                  </a:lnTo>
                  <a:lnTo>
                    <a:pt x="469" y="1499"/>
                  </a:lnTo>
                  <a:lnTo>
                    <a:pt x="396" y="1461"/>
                  </a:lnTo>
                  <a:lnTo>
                    <a:pt x="325" y="1417"/>
                  </a:lnTo>
                  <a:lnTo>
                    <a:pt x="259" y="1364"/>
                  </a:lnTo>
                  <a:lnTo>
                    <a:pt x="228" y="1333"/>
                  </a:lnTo>
                  <a:lnTo>
                    <a:pt x="201" y="1304"/>
                  </a:lnTo>
                  <a:lnTo>
                    <a:pt x="150" y="1243"/>
                  </a:lnTo>
                  <a:lnTo>
                    <a:pt x="107" y="1179"/>
                  </a:lnTo>
                  <a:lnTo>
                    <a:pt x="71" y="1110"/>
                  </a:lnTo>
                  <a:lnTo>
                    <a:pt x="43" y="1040"/>
                  </a:lnTo>
                  <a:lnTo>
                    <a:pt x="22" y="967"/>
                  </a:lnTo>
                  <a:lnTo>
                    <a:pt x="8" y="893"/>
                  </a:lnTo>
                  <a:lnTo>
                    <a:pt x="0" y="818"/>
                  </a:lnTo>
                  <a:lnTo>
                    <a:pt x="0" y="743"/>
                  </a:lnTo>
                  <a:lnTo>
                    <a:pt x="8" y="669"/>
                  </a:lnTo>
                  <a:lnTo>
                    <a:pt x="22" y="595"/>
                  </a:lnTo>
                  <a:lnTo>
                    <a:pt x="43" y="523"/>
                  </a:lnTo>
                  <a:lnTo>
                    <a:pt x="71" y="453"/>
                  </a:lnTo>
                  <a:lnTo>
                    <a:pt x="107" y="384"/>
                  </a:lnTo>
                  <a:lnTo>
                    <a:pt x="150" y="319"/>
                  </a:lnTo>
                  <a:lnTo>
                    <a:pt x="201" y="258"/>
                  </a:lnTo>
                  <a:lnTo>
                    <a:pt x="228" y="229"/>
                  </a:lnTo>
                  <a:lnTo>
                    <a:pt x="258" y="201"/>
                  </a:lnTo>
                  <a:lnTo>
                    <a:pt x="319" y="151"/>
                  </a:lnTo>
                  <a:lnTo>
                    <a:pt x="383" y="108"/>
                  </a:lnTo>
                  <a:lnTo>
                    <a:pt x="451" y="72"/>
                  </a:lnTo>
                  <a:lnTo>
                    <a:pt x="522" y="43"/>
                  </a:lnTo>
                  <a:lnTo>
                    <a:pt x="595" y="22"/>
                  </a:lnTo>
                  <a:lnTo>
                    <a:pt x="669" y="8"/>
                  </a:lnTo>
                  <a:lnTo>
                    <a:pt x="742" y="0"/>
                  </a:lnTo>
                  <a:lnTo>
                    <a:pt x="818" y="0"/>
                  </a:lnTo>
                  <a:lnTo>
                    <a:pt x="893" y="8"/>
                  </a:lnTo>
                  <a:lnTo>
                    <a:pt x="967" y="22"/>
                  </a:lnTo>
                  <a:lnTo>
                    <a:pt x="1039" y="43"/>
                  </a:lnTo>
                  <a:lnTo>
                    <a:pt x="1109" y="72"/>
                  </a:lnTo>
                  <a:lnTo>
                    <a:pt x="1177" y="108"/>
                  </a:lnTo>
                  <a:lnTo>
                    <a:pt x="1243" y="151"/>
                  </a:lnTo>
                  <a:lnTo>
                    <a:pt x="1304" y="201"/>
                  </a:lnTo>
                  <a:lnTo>
                    <a:pt x="1332" y="229"/>
                  </a:lnTo>
                  <a:close/>
                </a:path>
              </a:pathLst>
            </a:custGeom>
            <a:solidFill>
              <a:srgbClr val="A2B9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8" name="Freeform 590"/>
            <p:cNvSpPr>
              <a:spLocks/>
            </p:cNvSpPr>
            <p:nvPr/>
          </p:nvSpPr>
          <p:spPr bwMode="auto">
            <a:xfrm>
              <a:off x="6070600" y="1863726"/>
              <a:ext cx="455613" cy="455613"/>
            </a:xfrm>
            <a:custGeom>
              <a:avLst/>
              <a:gdLst>
                <a:gd name="T0" fmla="*/ 735 w 1147"/>
                <a:gd name="T1" fmla="*/ 0 h 1147"/>
                <a:gd name="T2" fmla="*/ 1147 w 1147"/>
                <a:gd name="T3" fmla="*/ 411 h 1147"/>
                <a:gd name="T4" fmla="*/ 1145 w 1147"/>
                <a:gd name="T5" fmla="*/ 446 h 1147"/>
                <a:gd name="T6" fmla="*/ 1134 w 1147"/>
                <a:gd name="T7" fmla="*/ 514 h 1147"/>
                <a:gd name="T8" fmla="*/ 1119 w 1147"/>
                <a:gd name="T9" fmla="*/ 583 h 1147"/>
                <a:gd name="T10" fmla="*/ 1095 w 1147"/>
                <a:gd name="T11" fmla="*/ 649 h 1147"/>
                <a:gd name="T12" fmla="*/ 1067 w 1147"/>
                <a:gd name="T13" fmla="*/ 714 h 1147"/>
                <a:gd name="T14" fmla="*/ 1033 w 1147"/>
                <a:gd name="T15" fmla="*/ 776 h 1147"/>
                <a:gd name="T16" fmla="*/ 992 w 1147"/>
                <a:gd name="T17" fmla="*/ 836 h 1147"/>
                <a:gd name="T18" fmla="*/ 945 w 1147"/>
                <a:gd name="T19" fmla="*/ 893 h 1147"/>
                <a:gd name="T20" fmla="*/ 919 w 1147"/>
                <a:gd name="T21" fmla="*/ 919 h 1147"/>
                <a:gd name="T22" fmla="*/ 893 w 1147"/>
                <a:gd name="T23" fmla="*/ 945 h 1147"/>
                <a:gd name="T24" fmla="*/ 836 w 1147"/>
                <a:gd name="T25" fmla="*/ 993 h 1147"/>
                <a:gd name="T26" fmla="*/ 777 w 1147"/>
                <a:gd name="T27" fmla="*/ 1033 h 1147"/>
                <a:gd name="T28" fmla="*/ 714 w 1147"/>
                <a:gd name="T29" fmla="*/ 1068 h 1147"/>
                <a:gd name="T30" fmla="*/ 650 w 1147"/>
                <a:gd name="T31" fmla="*/ 1096 h 1147"/>
                <a:gd name="T32" fmla="*/ 583 w 1147"/>
                <a:gd name="T33" fmla="*/ 1118 h 1147"/>
                <a:gd name="T34" fmla="*/ 515 w 1147"/>
                <a:gd name="T35" fmla="*/ 1134 h 1147"/>
                <a:gd name="T36" fmla="*/ 446 w 1147"/>
                <a:gd name="T37" fmla="*/ 1144 h 1147"/>
                <a:gd name="T38" fmla="*/ 412 w 1147"/>
                <a:gd name="T39" fmla="*/ 1147 h 1147"/>
                <a:gd name="T40" fmla="*/ 0 w 1147"/>
                <a:gd name="T41" fmla="*/ 735 h 1147"/>
                <a:gd name="T42" fmla="*/ 735 w 1147"/>
                <a:gd name="T43" fmla="*/ 0 h 1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47" h="1147">
                  <a:moveTo>
                    <a:pt x="735" y="0"/>
                  </a:moveTo>
                  <a:lnTo>
                    <a:pt x="1147" y="411"/>
                  </a:lnTo>
                  <a:lnTo>
                    <a:pt x="1145" y="446"/>
                  </a:lnTo>
                  <a:lnTo>
                    <a:pt x="1134" y="514"/>
                  </a:lnTo>
                  <a:lnTo>
                    <a:pt x="1119" y="583"/>
                  </a:lnTo>
                  <a:lnTo>
                    <a:pt x="1095" y="649"/>
                  </a:lnTo>
                  <a:lnTo>
                    <a:pt x="1067" y="714"/>
                  </a:lnTo>
                  <a:lnTo>
                    <a:pt x="1033" y="776"/>
                  </a:lnTo>
                  <a:lnTo>
                    <a:pt x="992" y="836"/>
                  </a:lnTo>
                  <a:lnTo>
                    <a:pt x="945" y="893"/>
                  </a:lnTo>
                  <a:lnTo>
                    <a:pt x="919" y="919"/>
                  </a:lnTo>
                  <a:lnTo>
                    <a:pt x="893" y="945"/>
                  </a:lnTo>
                  <a:lnTo>
                    <a:pt x="836" y="993"/>
                  </a:lnTo>
                  <a:lnTo>
                    <a:pt x="777" y="1033"/>
                  </a:lnTo>
                  <a:lnTo>
                    <a:pt x="714" y="1068"/>
                  </a:lnTo>
                  <a:lnTo>
                    <a:pt x="650" y="1096"/>
                  </a:lnTo>
                  <a:lnTo>
                    <a:pt x="583" y="1118"/>
                  </a:lnTo>
                  <a:lnTo>
                    <a:pt x="515" y="1134"/>
                  </a:lnTo>
                  <a:lnTo>
                    <a:pt x="446" y="1144"/>
                  </a:lnTo>
                  <a:lnTo>
                    <a:pt x="412" y="1147"/>
                  </a:lnTo>
                  <a:lnTo>
                    <a:pt x="0" y="735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9" name="Freeform 591"/>
            <p:cNvSpPr>
              <a:spLocks/>
            </p:cNvSpPr>
            <p:nvPr/>
          </p:nvSpPr>
          <p:spPr bwMode="auto">
            <a:xfrm>
              <a:off x="6010275" y="1803401"/>
              <a:ext cx="411163" cy="411163"/>
            </a:xfrm>
            <a:custGeom>
              <a:avLst/>
              <a:gdLst>
                <a:gd name="T0" fmla="*/ 151 w 1036"/>
                <a:gd name="T1" fmla="*/ 153 h 1038"/>
                <a:gd name="T2" fmla="*/ 115 w 1036"/>
                <a:gd name="T3" fmla="*/ 192 h 1038"/>
                <a:gd name="T4" fmla="*/ 57 w 1036"/>
                <a:gd name="T5" fmla="*/ 279 h 1038"/>
                <a:gd name="T6" fmla="*/ 19 w 1036"/>
                <a:gd name="T7" fmla="*/ 372 h 1038"/>
                <a:gd name="T8" fmla="*/ 0 w 1036"/>
                <a:gd name="T9" fmla="*/ 470 h 1038"/>
                <a:gd name="T10" fmla="*/ 0 w 1036"/>
                <a:gd name="T11" fmla="*/ 570 h 1038"/>
                <a:gd name="T12" fmla="*/ 19 w 1036"/>
                <a:gd name="T13" fmla="*/ 669 h 1038"/>
                <a:gd name="T14" fmla="*/ 57 w 1036"/>
                <a:gd name="T15" fmla="*/ 762 h 1038"/>
                <a:gd name="T16" fmla="*/ 115 w 1036"/>
                <a:gd name="T17" fmla="*/ 849 h 1038"/>
                <a:gd name="T18" fmla="*/ 151 w 1036"/>
                <a:gd name="T19" fmla="*/ 888 h 1038"/>
                <a:gd name="T20" fmla="*/ 151 w 1036"/>
                <a:gd name="T21" fmla="*/ 888 h 1038"/>
                <a:gd name="T22" fmla="*/ 190 w 1036"/>
                <a:gd name="T23" fmla="*/ 924 h 1038"/>
                <a:gd name="T24" fmla="*/ 277 w 1036"/>
                <a:gd name="T25" fmla="*/ 981 h 1038"/>
                <a:gd name="T26" fmla="*/ 370 w 1036"/>
                <a:gd name="T27" fmla="*/ 1020 h 1038"/>
                <a:gd name="T28" fmla="*/ 469 w 1036"/>
                <a:gd name="T29" fmla="*/ 1038 h 1038"/>
                <a:gd name="T30" fmla="*/ 569 w 1036"/>
                <a:gd name="T31" fmla="*/ 1038 h 1038"/>
                <a:gd name="T32" fmla="*/ 667 w 1036"/>
                <a:gd name="T33" fmla="*/ 1020 h 1038"/>
                <a:gd name="T34" fmla="*/ 760 w 1036"/>
                <a:gd name="T35" fmla="*/ 981 h 1038"/>
                <a:gd name="T36" fmla="*/ 847 w 1036"/>
                <a:gd name="T37" fmla="*/ 924 h 1038"/>
                <a:gd name="T38" fmla="*/ 886 w 1036"/>
                <a:gd name="T39" fmla="*/ 888 h 1038"/>
                <a:gd name="T40" fmla="*/ 886 w 1036"/>
                <a:gd name="T41" fmla="*/ 888 h 1038"/>
                <a:gd name="T42" fmla="*/ 922 w 1036"/>
                <a:gd name="T43" fmla="*/ 849 h 1038"/>
                <a:gd name="T44" fmla="*/ 979 w 1036"/>
                <a:gd name="T45" fmla="*/ 762 h 1038"/>
                <a:gd name="T46" fmla="*/ 1017 w 1036"/>
                <a:gd name="T47" fmla="*/ 669 h 1038"/>
                <a:gd name="T48" fmla="*/ 1036 w 1036"/>
                <a:gd name="T49" fmla="*/ 570 h 1038"/>
                <a:gd name="T50" fmla="*/ 1036 w 1036"/>
                <a:gd name="T51" fmla="*/ 470 h 1038"/>
                <a:gd name="T52" fmla="*/ 1017 w 1036"/>
                <a:gd name="T53" fmla="*/ 372 h 1038"/>
                <a:gd name="T54" fmla="*/ 979 w 1036"/>
                <a:gd name="T55" fmla="*/ 279 h 1038"/>
                <a:gd name="T56" fmla="*/ 922 w 1036"/>
                <a:gd name="T57" fmla="*/ 192 h 1038"/>
                <a:gd name="T58" fmla="*/ 886 w 1036"/>
                <a:gd name="T59" fmla="*/ 153 h 1038"/>
                <a:gd name="T60" fmla="*/ 886 w 1036"/>
                <a:gd name="T61" fmla="*/ 153 h 1038"/>
                <a:gd name="T62" fmla="*/ 847 w 1036"/>
                <a:gd name="T63" fmla="*/ 117 h 1038"/>
                <a:gd name="T64" fmla="*/ 760 w 1036"/>
                <a:gd name="T65" fmla="*/ 60 h 1038"/>
                <a:gd name="T66" fmla="*/ 667 w 1036"/>
                <a:gd name="T67" fmla="*/ 21 h 1038"/>
                <a:gd name="T68" fmla="*/ 569 w 1036"/>
                <a:gd name="T69" fmla="*/ 3 h 1038"/>
                <a:gd name="T70" fmla="*/ 518 w 1036"/>
                <a:gd name="T71" fmla="*/ 0 h 1038"/>
                <a:gd name="T72" fmla="*/ 518 w 1036"/>
                <a:gd name="T73" fmla="*/ 0 h 1038"/>
                <a:gd name="T74" fmla="*/ 469 w 1036"/>
                <a:gd name="T75" fmla="*/ 3 h 1038"/>
                <a:gd name="T76" fmla="*/ 370 w 1036"/>
                <a:gd name="T77" fmla="*/ 21 h 1038"/>
                <a:gd name="T78" fmla="*/ 277 w 1036"/>
                <a:gd name="T79" fmla="*/ 60 h 1038"/>
                <a:gd name="T80" fmla="*/ 190 w 1036"/>
                <a:gd name="T81" fmla="*/ 117 h 1038"/>
                <a:gd name="T82" fmla="*/ 151 w 1036"/>
                <a:gd name="T83" fmla="*/ 153 h 10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036" h="1038">
                  <a:moveTo>
                    <a:pt x="151" y="153"/>
                  </a:moveTo>
                  <a:lnTo>
                    <a:pt x="115" y="192"/>
                  </a:lnTo>
                  <a:lnTo>
                    <a:pt x="57" y="279"/>
                  </a:lnTo>
                  <a:lnTo>
                    <a:pt x="19" y="372"/>
                  </a:lnTo>
                  <a:lnTo>
                    <a:pt x="0" y="470"/>
                  </a:lnTo>
                  <a:lnTo>
                    <a:pt x="0" y="570"/>
                  </a:lnTo>
                  <a:lnTo>
                    <a:pt x="19" y="669"/>
                  </a:lnTo>
                  <a:lnTo>
                    <a:pt x="57" y="762"/>
                  </a:lnTo>
                  <a:lnTo>
                    <a:pt x="115" y="849"/>
                  </a:lnTo>
                  <a:lnTo>
                    <a:pt x="151" y="888"/>
                  </a:lnTo>
                  <a:lnTo>
                    <a:pt x="151" y="888"/>
                  </a:lnTo>
                  <a:lnTo>
                    <a:pt x="190" y="924"/>
                  </a:lnTo>
                  <a:lnTo>
                    <a:pt x="277" y="981"/>
                  </a:lnTo>
                  <a:lnTo>
                    <a:pt x="370" y="1020"/>
                  </a:lnTo>
                  <a:lnTo>
                    <a:pt x="469" y="1038"/>
                  </a:lnTo>
                  <a:lnTo>
                    <a:pt x="569" y="1038"/>
                  </a:lnTo>
                  <a:lnTo>
                    <a:pt x="667" y="1020"/>
                  </a:lnTo>
                  <a:lnTo>
                    <a:pt x="760" y="981"/>
                  </a:lnTo>
                  <a:lnTo>
                    <a:pt x="847" y="924"/>
                  </a:lnTo>
                  <a:lnTo>
                    <a:pt x="886" y="888"/>
                  </a:lnTo>
                  <a:lnTo>
                    <a:pt x="886" y="888"/>
                  </a:lnTo>
                  <a:lnTo>
                    <a:pt x="922" y="849"/>
                  </a:lnTo>
                  <a:lnTo>
                    <a:pt x="979" y="762"/>
                  </a:lnTo>
                  <a:lnTo>
                    <a:pt x="1017" y="669"/>
                  </a:lnTo>
                  <a:lnTo>
                    <a:pt x="1036" y="570"/>
                  </a:lnTo>
                  <a:lnTo>
                    <a:pt x="1036" y="470"/>
                  </a:lnTo>
                  <a:lnTo>
                    <a:pt x="1017" y="372"/>
                  </a:lnTo>
                  <a:lnTo>
                    <a:pt x="979" y="279"/>
                  </a:lnTo>
                  <a:lnTo>
                    <a:pt x="922" y="192"/>
                  </a:lnTo>
                  <a:lnTo>
                    <a:pt x="886" y="153"/>
                  </a:lnTo>
                  <a:lnTo>
                    <a:pt x="886" y="153"/>
                  </a:lnTo>
                  <a:lnTo>
                    <a:pt x="847" y="117"/>
                  </a:lnTo>
                  <a:lnTo>
                    <a:pt x="760" y="60"/>
                  </a:lnTo>
                  <a:lnTo>
                    <a:pt x="667" y="21"/>
                  </a:lnTo>
                  <a:lnTo>
                    <a:pt x="569" y="3"/>
                  </a:lnTo>
                  <a:lnTo>
                    <a:pt x="518" y="0"/>
                  </a:lnTo>
                  <a:lnTo>
                    <a:pt x="518" y="0"/>
                  </a:lnTo>
                  <a:lnTo>
                    <a:pt x="469" y="3"/>
                  </a:lnTo>
                  <a:lnTo>
                    <a:pt x="370" y="21"/>
                  </a:lnTo>
                  <a:lnTo>
                    <a:pt x="277" y="60"/>
                  </a:lnTo>
                  <a:lnTo>
                    <a:pt x="190" y="117"/>
                  </a:lnTo>
                  <a:lnTo>
                    <a:pt x="151" y="153"/>
                  </a:lnTo>
                  <a:close/>
                </a:path>
              </a:pathLst>
            </a:custGeom>
            <a:solidFill>
              <a:srgbClr val="E8E9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0" name="Freeform 594"/>
            <p:cNvSpPr>
              <a:spLocks/>
            </p:cNvSpPr>
            <p:nvPr/>
          </p:nvSpPr>
          <p:spPr bwMode="auto">
            <a:xfrm>
              <a:off x="4546600" y="3629026"/>
              <a:ext cx="1462088" cy="215900"/>
            </a:xfrm>
            <a:custGeom>
              <a:avLst/>
              <a:gdLst>
                <a:gd name="T0" fmla="*/ 3684 w 3684"/>
                <a:gd name="T1" fmla="*/ 219 h 547"/>
                <a:gd name="T2" fmla="*/ 687 w 3684"/>
                <a:gd name="T3" fmla="*/ 219 h 547"/>
                <a:gd name="T4" fmla="*/ 658 w 3684"/>
                <a:gd name="T5" fmla="*/ 218 h 547"/>
                <a:gd name="T6" fmla="*/ 605 w 3684"/>
                <a:gd name="T7" fmla="*/ 205 h 547"/>
                <a:gd name="T8" fmla="*/ 557 w 3684"/>
                <a:gd name="T9" fmla="*/ 180 h 547"/>
                <a:gd name="T10" fmla="*/ 517 w 3684"/>
                <a:gd name="T11" fmla="*/ 144 h 547"/>
                <a:gd name="T12" fmla="*/ 500 w 3684"/>
                <a:gd name="T13" fmla="*/ 120 h 547"/>
                <a:gd name="T14" fmla="*/ 481 w 3684"/>
                <a:gd name="T15" fmla="*/ 93 h 547"/>
                <a:gd name="T16" fmla="*/ 430 w 3684"/>
                <a:gd name="T17" fmla="*/ 48 h 547"/>
                <a:gd name="T18" fmla="*/ 369 w 3684"/>
                <a:gd name="T19" fmla="*/ 17 h 547"/>
                <a:gd name="T20" fmla="*/ 302 w 3684"/>
                <a:gd name="T21" fmla="*/ 0 h 547"/>
                <a:gd name="T22" fmla="*/ 266 w 3684"/>
                <a:gd name="T23" fmla="*/ 0 h 547"/>
                <a:gd name="T24" fmla="*/ 239 w 3684"/>
                <a:gd name="T25" fmla="*/ 1 h 547"/>
                <a:gd name="T26" fmla="*/ 188 w 3684"/>
                <a:gd name="T27" fmla="*/ 13 h 547"/>
                <a:gd name="T28" fmla="*/ 141 w 3684"/>
                <a:gd name="T29" fmla="*/ 34 h 547"/>
                <a:gd name="T30" fmla="*/ 100 w 3684"/>
                <a:gd name="T31" fmla="*/ 62 h 547"/>
                <a:gd name="T32" fmla="*/ 64 w 3684"/>
                <a:gd name="T33" fmla="*/ 97 h 547"/>
                <a:gd name="T34" fmla="*/ 35 w 3684"/>
                <a:gd name="T35" fmla="*/ 139 h 547"/>
                <a:gd name="T36" fmla="*/ 14 w 3684"/>
                <a:gd name="T37" fmla="*/ 185 h 547"/>
                <a:gd name="T38" fmla="*/ 1 w 3684"/>
                <a:gd name="T39" fmla="*/ 236 h 547"/>
                <a:gd name="T40" fmla="*/ 0 w 3684"/>
                <a:gd name="T41" fmla="*/ 262 h 547"/>
                <a:gd name="T42" fmla="*/ 0 w 3684"/>
                <a:gd name="T43" fmla="*/ 292 h 547"/>
                <a:gd name="T44" fmla="*/ 9 w 3684"/>
                <a:gd name="T45" fmla="*/ 346 h 547"/>
                <a:gd name="T46" fmla="*/ 29 w 3684"/>
                <a:gd name="T47" fmla="*/ 398 h 547"/>
                <a:gd name="T48" fmla="*/ 58 w 3684"/>
                <a:gd name="T49" fmla="*/ 443 h 547"/>
                <a:gd name="T50" fmla="*/ 95 w 3684"/>
                <a:gd name="T51" fmla="*/ 482 h 547"/>
                <a:gd name="T52" fmla="*/ 140 w 3684"/>
                <a:gd name="T53" fmla="*/ 513 h 547"/>
                <a:gd name="T54" fmla="*/ 189 w 3684"/>
                <a:gd name="T55" fmla="*/ 535 h 547"/>
                <a:gd name="T56" fmla="*/ 245 w 3684"/>
                <a:gd name="T57" fmla="*/ 546 h 547"/>
                <a:gd name="T58" fmla="*/ 274 w 3684"/>
                <a:gd name="T59" fmla="*/ 547 h 547"/>
                <a:gd name="T60" fmla="*/ 307 w 3684"/>
                <a:gd name="T61" fmla="*/ 546 h 547"/>
                <a:gd name="T62" fmla="*/ 372 w 3684"/>
                <a:gd name="T63" fmla="*/ 530 h 547"/>
                <a:gd name="T64" fmla="*/ 430 w 3684"/>
                <a:gd name="T65" fmla="*/ 499 h 547"/>
                <a:gd name="T66" fmla="*/ 478 w 3684"/>
                <a:gd name="T67" fmla="*/ 456 h 547"/>
                <a:gd name="T68" fmla="*/ 498 w 3684"/>
                <a:gd name="T69" fmla="*/ 430 h 547"/>
                <a:gd name="T70" fmla="*/ 515 w 3684"/>
                <a:gd name="T71" fmla="*/ 407 h 547"/>
                <a:gd name="T72" fmla="*/ 556 w 3684"/>
                <a:gd name="T73" fmla="*/ 369 h 547"/>
                <a:gd name="T74" fmla="*/ 605 w 3684"/>
                <a:gd name="T75" fmla="*/ 343 h 547"/>
                <a:gd name="T76" fmla="*/ 658 w 3684"/>
                <a:gd name="T77" fmla="*/ 329 h 547"/>
                <a:gd name="T78" fmla="*/ 687 w 3684"/>
                <a:gd name="T79" fmla="*/ 328 h 547"/>
                <a:gd name="T80" fmla="*/ 3684 w 3684"/>
                <a:gd name="T81" fmla="*/ 328 h 547"/>
                <a:gd name="T82" fmla="*/ 3684 w 3684"/>
                <a:gd name="T83" fmla="*/ 219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684" h="547">
                  <a:moveTo>
                    <a:pt x="3684" y="219"/>
                  </a:moveTo>
                  <a:lnTo>
                    <a:pt x="687" y="219"/>
                  </a:lnTo>
                  <a:lnTo>
                    <a:pt x="658" y="218"/>
                  </a:lnTo>
                  <a:lnTo>
                    <a:pt x="605" y="205"/>
                  </a:lnTo>
                  <a:lnTo>
                    <a:pt x="557" y="180"/>
                  </a:lnTo>
                  <a:lnTo>
                    <a:pt x="517" y="144"/>
                  </a:lnTo>
                  <a:lnTo>
                    <a:pt x="500" y="120"/>
                  </a:lnTo>
                  <a:lnTo>
                    <a:pt x="481" y="93"/>
                  </a:lnTo>
                  <a:lnTo>
                    <a:pt x="430" y="48"/>
                  </a:lnTo>
                  <a:lnTo>
                    <a:pt x="369" y="17"/>
                  </a:lnTo>
                  <a:lnTo>
                    <a:pt x="302" y="0"/>
                  </a:lnTo>
                  <a:lnTo>
                    <a:pt x="266" y="0"/>
                  </a:lnTo>
                  <a:lnTo>
                    <a:pt x="239" y="1"/>
                  </a:lnTo>
                  <a:lnTo>
                    <a:pt x="188" y="13"/>
                  </a:lnTo>
                  <a:lnTo>
                    <a:pt x="141" y="34"/>
                  </a:lnTo>
                  <a:lnTo>
                    <a:pt x="100" y="62"/>
                  </a:lnTo>
                  <a:lnTo>
                    <a:pt x="64" y="97"/>
                  </a:lnTo>
                  <a:lnTo>
                    <a:pt x="35" y="139"/>
                  </a:lnTo>
                  <a:lnTo>
                    <a:pt x="14" y="185"/>
                  </a:lnTo>
                  <a:lnTo>
                    <a:pt x="1" y="236"/>
                  </a:lnTo>
                  <a:lnTo>
                    <a:pt x="0" y="262"/>
                  </a:lnTo>
                  <a:lnTo>
                    <a:pt x="0" y="292"/>
                  </a:lnTo>
                  <a:lnTo>
                    <a:pt x="9" y="346"/>
                  </a:lnTo>
                  <a:lnTo>
                    <a:pt x="29" y="398"/>
                  </a:lnTo>
                  <a:lnTo>
                    <a:pt x="58" y="443"/>
                  </a:lnTo>
                  <a:lnTo>
                    <a:pt x="95" y="482"/>
                  </a:lnTo>
                  <a:lnTo>
                    <a:pt x="140" y="513"/>
                  </a:lnTo>
                  <a:lnTo>
                    <a:pt x="189" y="535"/>
                  </a:lnTo>
                  <a:lnTo>
                    <a:pt x="245" y="546"/>
                  </a:lnTo>
                  <a:lnTo>
                    <a:pt x="274" y="547"/>
                  </a:lnTo>
                  <a:lnTo>
                    <a:pt x="307" y="546"/>
                  </a:lnTo>
                  <a:lnTo>
                    <a:pt x="372" y="530"/>
                  </a:lnTo>
                  <a:lnTo>
                    <a:pt x="430" y="499"/>
                  </a:lnTo>
                  <a:lnTo>
                    <a:pt x="478" y="456"/>
                  </a:lnTo>
                  <a:lnTo>
                    <a:pt x="498" y="430"/>
                  </a:lnTo>
                  <a:lnTo>
                    <a:pt x="515" y="407"/>
                  </a:lnTo>
                  <a:lnTo>
                    <a:pt x="556" y="369"/>
                  </a:lnTo>
                  <a:lnTo>
                    <a:pt x="605" y="343"/>
                  </a:lnTo>
                  <a:lnTo>
                    <a:pt x="658" y="329"/>
                  </a:lnTo>
                  <a:lnTo>
                    <a:pt x="687" y="328"/>
                  </a:lnTo>
                  <a:lnTo>
                    <a:pt x="3684" y="328"/>
                  </a:lnTo>
                  <a:lnTo>
                    <a:pt x="3684" y="219"/>
                  </a:lnTo>
                  <a:close/>
                </a:path>
              </a:pathLst>
            </a:custGeom>
            <a:solidFill>
              <a:srgbClr val="0639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1" name="Freeform 595"/>
            <p:cNvSpPr>
              <a:spLocks/>
            </p:cNvSpPr>
            <p:nvPr/>
          </p:nvSpPr>
          <p:spPr bwMode="auto">
            <a:xfrm>
              <a:off x="4619625" y="3697288"/>
              <a:ext cx="79375" cy="79375"/>
            </a:xfrm>
            <a:custGeom>
              <a:avLst/>
              <a:gdLst>
                <a:gd name="T0" fmla="*/ 200 w 200"/>
                <a:gd name="T1" fmla="*/ 67 h 199"/>
                <a:gd name="T2" fmla="*/ 132 w 200"/>
                <a:gd name="T3" fmla="*/ 67 h 199"/>
                <a:gd name="T4" fmla="*/ 132 w 200"/>
                <a:gd name="T5" fmla="*/ 0 h 199"/>
                <a:gd name="T6" fmla="*/ 68 w 200"/>
                <a:gd name="T7" fmla="*/ 0 h 199"/>
                <a:gd name="T8" fmla="*/ 68 w 200"/>
                <a:gd name="T9" fmla="*/ 67 h 199"/>
                <a:gd name="T10" fmla="*/ 0 w 200"/>
                <a:gd name="T11" fmla="*/ 67 h 199"/>
                <a:gd name="T12" fmla="*/ 0 w 200"/>
                <a:gd name="T13" fmla="*/ 132 h 199"/>
                <a:gd name="T14" fmla="*/ 68 w 200"/>
                <a:gd name="T15" fmla="*/ 132 h 199"/>
                <a:gd name="T16" fmla="*/ 68 w 200"/>
                <a:gd name="T17" fmla="*/ 199 h 199"/>
                <a:gd name="T18" fmla="*/ 132 w 200"/>
                <a:gd name="T19" fmla="*/ 199 h 199"/>
                <a:gd name="T20" fmla="*/ 132 w 200"/>
                <a:gd name="T21" fmla="*/ 132 h 199"/>
                <a:gd name="T22" fmla="*/ 200 w 200"/>
                <a:gd name="T23" fmla="*/ 132 h 199"/>
                <a:gd name="T24" fmla="*/ 200 w 200"/>
                <a:gd name="T25" fmla="*/ 67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0" h="199">
                  <a:moveTo>
                    <a:pt x="200" y="67"/>
                  </a:moveTo>
                  <a:lnTo>
                    <a:pt x="132" y="67"/>
                  </a:lnTo>
                  <a:lnTo>
                    <a:pt x="132" y="0"/>
                  </a:lnTo>
                  <a:lnTo>
                    <a:pt x="68" y="0"/>
                  </a:lnTo>
                  <a:lnTo>
                    <a:pt x="68" y="67"/>
                  </a:lnTo>
                  <a:lnTo>
                    <a:pt x="0" y="67"/>
                  </a:lnTo>
                  <a:lnTo>
                    <a:pt x="0" y="132"/>
                  </a:lnTo>
                  <a:lnTo>
                    <a:pt x="68" y="132"/>
                  </a:lnTo>
                  <a:lnTo>
                    <a:pt x="68" y="199"/>
                  </a:lnTo>
                  <a:lnTo>
                    <a:pt x="132" y="199"/>
                  </a:lnTo>
                  <a:lnTo>
                    <a:pt x="132" y="132"/>
                  </a:lnTo>
                  <a:lnTo>
                    <a:pt x="200" y="132"/>
                  </a:lnTo>
                  <a:lnTo>
                    <a:pt x="200" y="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2" name="Freeform 596"/>
            <p:cNvSpPr>
              <a:spLocks/>
            </p:cNvSpPr>
            <p:nvPr/>
          </p:nvSpPr>
          <p:spPr bwMode="auto">
            <a:xfrm>
              <a:off x="5905500" y="3427413"/>
              <a:ext cx="620713" cy="619125"/>
            </a:xfrm>
            <a:custGeom>
              <a:avLst/>
              <a:gdLst>
                <a:gd name="T0" fmla="*/ 1362 w 1562"/>
                <a:gd name="T1" fmla="*/ 259 h 1562"/>
                <a:gd name="T2" fmla="*/ 1460 w 1562"/>
                <a:gd name="T3" fmla="*/ 395 h 1562"/>
                <a:gd name="T4" fmla="*/ 1525 w 1562"/>
                <a:gd name="T5" fmla="*/ 546 h 1562"/>
                <a:gd name="T6" fmla="*/ 1558 w 1562"/>
                <a:gd name="T7" fmla="*/ 704 h 1562"/>
                <a:gd name="T8" fmla="*/ 1560 w 1562"/>
                <a:gd name="T9" fmla="*/ 824 h 1562"/>
                <a:gd name="T10" fmla="*/ 1547 w 1562"/>
                <a:gd name="T11" fmla="*/ 928 h 1562"/>
                <a:gd name="T12" fmla="*/ 1508 w 1562"/>
                <a:gd name="T13" fmla="*/ 1063 h 1562"/>
                <a:gd name="T14" fmla="*/ 1446 w 1562"/>
                <a:gd name="T15" fmla="*/ 1190 h 1562"/>
                <a:gd name="T16" fmla="*/ 1358 w 1562"/>
                <a:gd name="T17" fmla="*/ 1305 h 1562"/>
                <a:gd name="T18" fmla="*/ 1306 w 1562"/>
                <a:gd name="T19" fmla="*/ 1358 h 1562"/>
                <a:gd name="T20" fmla="*/ 1190 w 1562"/>
                <a:gd name="T21" fmla="*/ 1447 h 1562"/>
                <a:gd name="T22" fmla="*/ 1063 w 1562"/>
                <a:gd name="T23" fmla="*/ 1509 h 1562"/>
                <a:gd name="T24" fmla="*/ 928 w 1562"/>
                <a:gd name="T25" fmla="*/ 1548 h 1562"/>
                <a:gd name="T26" fmla="*/ 825 w 1562"/>
                <a:gd name="T27" fmla="*/ 1561 h 1562"/>
                <a:gd name="T28" fmla="*/ 704 w 1562"/>
                <a:gd name="T29" fmla="*/ 1558 h 1562"/>
                <a:gd name="T30" fmla="*/ 545 w 1562"/>
                <a:gd name="T31" fmla="*/ 1526 h 1562"/>
                <a:gd name="T32" fmla="*/ 396 w 1562"/>
                <a:gd name="T33" fmla="*/ 1461 h 1562"/>
                <a:gd name="T34" fmla="*/ 259 w 1562"/>
                <a:gd name="T35" fmla="*/ 1362 h 1562"/>
                <a:gd name="T36" fmla="*/ 201 w 1562"/>
                <a:gd name="T37" fmla="*/ 1304 h 1562"/>
                <a:gd name="T38" fmla="*/ 107 w 1562"/>
                <a:gd name="T39" fmla="*/ 1177 h 1562"/>
                <a:gd name="T40" fmla="*/ 43 w 1562"/>
                <a:gd name="T41" fmla="*/ 1038 h 1562"/>
                <a:gd name="T42" fmla="*/ 8 w 1562"/>
                <a:gd name="T43" fmla="*/ 893 h 1562"/>
                <a:gd name="T44" fmla="*/ 0 w 1562"/>
                <a:gd name="T45" fmla="*/ 743 h 1562"/>
                <a:gd name="T46" fmla="*/ 22 w 1562"/>
                <a:gd name="T47" fmla="*/ 595 h 1562"/>
                <a:gd name="T48" fmla="*/ 71 w 1562"/>
                <a:gd name="T49" fmla="*/ 451 h 1562"/>
                <a:gd name="T50" fmla="*/ 150 w 1562"/>
                <a:gd name="T51" fmla="*/ 319 h 1562"/>
                <a:gd name="T52" fmla="*/ 228 w 1562"/>
                <a:gd name="T53" fmla="*/ 228 h 1562"/>
                <a:gd name="T54" fmla="*/ 319 w 1562"/>
                <a:gd name="T55" fmla="*/ 150 h 1562"/>
                <a:gd name="T56" fmla="*/ 451 w 1562"/>
                <a:gd name="T57" fmla="*/ 71 h 1562"/>
                <a:gd name="T58" fmla="*/ 595 w 1562"/>
                <a:gd name="T59" fmla="*/ 22 h 1562"/>
                <a:gd name="T60" fmla="*/ 742 w 1562"/>
                <a:gd name="T61" fmla="*/ 0 h 1562"/>
                <a:gd name="T62" fmla="*/ 893 w 1562"/>
                <a:gd name="T63" fmla="*/ 8 h 1562"/>
                <a:gd name="T64" fmla="*/ 1039 w 1562"/>
                <a:gd name="T65" fmla="*/ 43 h 1562"/>
                <a:gd name="T66" fmla="*/ 1177 w 1562"/>
                <a:gd name="T67" fmla="*/ 108 h 1562"/>
                <a:gd name="T68" fmla="*/ 1304 w 1562"/>
                <a:gd name="T69" fmla="*/ 200 h 1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62" h="1562">
                  <a:moveTo>
                    <a:pt x="1332" y="228"/>
                  </a:moveTo>
                  <a:lnTo>
                    <a:pt x="1362" y="259"/>
                  </a:lnTo>
                  <a:lnTo>
                    <a:pt x="1415" y="325"/>
                  </a:lnTo>
                  <a:lnTo>
                    <a:pt x="1460" y="395"/>
                  </a:lnTo>
                  <a:lnTo>
                    <a:pt x="1497" y="469"/>
                  </a:lnTo>
                  <a:lnTo>
                    <a:pt x="1525" y="546"/>
                  </a:lnTo>
                  <a:lnTo>
                    <a:pt x="1546" y="625"/>
                  </a:lnTo>
                  <a:lnTo>
                    <a:pt x="1558" y="704"/>
                  </a:lnTo>
                  <a:lnTo>
                    <a:pt x="1562" y="784"/>
                  </a:lnTo>
                  <a:lnTo>
                    <a:pt x="1560" y="824"/>
                  </a:lnTo>
                  <a:lnTo>
                    <a:pt x="1558" y="859"/>
                  </a:lnTo>
                  <a:lnTo>
                    <a:pt x="1547" y="928"/>
                  </a:lnTo>
                  <a:lnTo>
                    <a:pt x="1532" y="996"/>
                  </a:lnTo>
                  <a:lnTo>
                    <a:pt x="1508" y="1063"/>
                  </a:lnTo>
                  <a:lnTo>
                    <a:pt x="1480" y="1128"/>
                  </a:lnTo>
                  <a:lnTo>
                    <a:pt x="1446" y="1190"/>
                  </a:lnTo>
                  <a:lnTo>
                    <a:pt x="1405" y="1250"/>
                  </a:lnTo>
                  <a:lnTo>
                    <a:pt x="1358" y="1305"/>
                  </a:lnTo>
                  <a:lnTo>
                    <a:pt x="1332" y="1333"/>
                  </a:lnTo>
                  <a:lnTo>
                    <a:pt x="1306" y="1358"/>
                  </a:lnTo>
                  <a:lnTo>
                    <a:pt x="1249" y="1405"/>
                  </a:lnTo>
                  <a:lnTo>
                    <a:pt x="1190" y="1447"/>
                  </a:lnTo>
                  <a:lnTo>
                    <a:pt x="1127" y="1480"/>
                  </a:lnTo>
                  <a:lnTo>
                    <a:pt x="1063" y="1509"/>
                  </a:lnTo>
                  <a:lnTo>
                    <a:pt x="996" y="1531"/>
                  </a:lnTo>
                  <a:lnTo>
                    <a:pt x="928" y="1548"/>
                  </a:lnTo>
                  <a:lnTo>
                    <a:pt x="859" y="1558"/>
                  </a:lnTo>
                  <a:lnTo>
                    <a:pt x="825" y="1561"/>
                  </a:lnTo>
                  <a:lnTo>
                    <a:pt x="784" y="1562"/>
                  </a:lnTo>
                  <a:lnTo>
                    <a:pt x="704" y="1558"/>
                  </a:lnTo>
                  <a:lnTo>
                    <a:pt x="624" y="1546"/>
                  </a:lnTo>
                  <a:lnTo>
                    <a:pt x="545" y="1526"/>
                  </a:lnTo>
                  <a:lnTo>
                    <a:pt x="469" y="1497"/>
                  </a:lnTo>
                  <a:lnTo>
                    <a:pt x="396" y="1461"/>
                  </a:lnTo>
                  <a:lnTo>
                    <a:pt x="325" y="1415"/>
                  </a:lnTo>
                  <a:lnTo>
                    <a:pt x="259" y="1362"/>
                  </a:lnTo>
                  <a:lnTo>
                    <a:pt x="228" y="1333"/>
                  </a:lnTo>
                  <a:lnTo>
                    <a:pt x="201" y="1304"/>
                  </a:lnTo>
                  <a:lnTo>
                    <a:pt x="150" y="1242"/>
                  </a:lnTo>
                  <a:lnTo>
                    <a:pt x="107" y="1177"/>
                  </a:lnTo>
                  <a:lnTo>
                    <a:pt x="71" y="1110"/>
                  </a:lnTo>
                  <a:lnTo>
                    <a:pt x="43" y="1038"/>
                  </a:lnTo>
                  <a:lnTo>
                    <a:pt x="22" y="967"/>
                  </a:lnTo>
                  <a:lnTo>
                    <a:pt x="8" y="893"/>
                  </a:lnTo>
                  <a:lnTo>
                    <a:pt x="0" y="818"/>
                  </a:lnTo>
                  <a:lnTo>
                    <a:pt x="0" y="743"/>
                  </a:lnTo>
                  <a:lnTo>
                    <a:pt x="8" y="669"/>
                  </a:lnTo>
                  <a:lnTo>
                    <a:pt x="22" y="595"/>
                  </a:lnTo>
                  <a:lnTo>
                    <a:pt x="43" y="522"/>
                  </a:lnTo>
                  <a:lnTo>
                    <a:pt x="71" y="451"/>
                  </a:lnTo>
                  <a:lnTo>
                    <a:pt x="107" y="384"/>
                  </a:lnTo>
                  <a:lnTo>
                    <a:pt x="150" y="319"/>
                  </a:lnTo>
                  <a:lnTo>
                    <a:pt x="201" y="257"/>
                  </a:lnTo>
                  <a:lnTo>
                    <a:pt x="228" y="228"/>
                  </a:lnTo>
                  <a:lnTo>
                    <a:pt x="258" y="200"/>
                  </a:lnTo>
                  <a:lnTo>
                    <a:pt x="319" y="150"/>
                  </a:lnTo>
                  <a:lnTo>
                    <a:pt x="383" y="108"/>
                  </a:lnTo>
                  <a:lnTo>
                    <a:pt x="451" y="71"/>
                  </a:lnTo>
                  <a:lnTo>
                    <a:pt x="522" y="43"/>
                  </a:lnTo>
                  <a:lnTo>
                    <a:pt x="595" y="22"/>
                  </a:lnTo>
                  <a:lnTo>
                    <a:pt x="669" y="8"/>
                  </a:lnTo>
                  <a:lnTo>
                    <a:pt x="742" y="0"/>
                  </a:lnTo>
                  <a:lnTo>
                    <a:pt x="818" y="0"/>
                  </a:lnTo>
                  <a:lnTo>
                    <a:pt x="893" y="8"/>
                  </a:lnTo>
                  <a:lnTo>
                    <a:pt x="967" y="22"/>
                  </a:lnTo>
                  <a:lnTo>
                    <a:pt x="1039" y="43"/>
                  </a:lnTo>
                  <a:lnTo>
                    <a:pt x="1109" y="71"/>
                  </a:lnTo>
                  <a:lnTo>
                    <a:pt x="1177" y="108"/>
                  </a:lnTo>
                  <a:lnTo>
                    <a:pt x="1243" y="150"/>
                  </a:lnTo>
                  <a:lnTo>
                    <a:pt x="1304" y="200"/>
                  </a:lnTo>
                  <a:lnTo>
                    <a:pt x="1332" y="228"/>
                  </a:lnTo>
                  <a:close/>
                </a:path>
              </a:pathLst>
            </a:custGeom>
            <a:solidFill>
              <a:srgbClr val="0639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3" name="Freeform 597"/>
            <p:cNvSpPr>
              <a:spLocks/>
            </p:cNvSpPr>
            <p:nvPr/>
          </p:nvSpPr>
          <p:spPr bwMode="auto">
            <a:xfrm>
              <a:off x="6070600" y="3590926"/>
              <a:ext cx="455613" cy="455613"/>
            </a:xfrm>
            <a:custGeom>
              <a:avLst/>
              <a:gdLst>
                <a:gd name="T0" fmla="*/ 735 w 1147"/>
                <a:gd name="T1" fmla="*/ 0 h 1149"/>
                <a:gd name="T2" fmla="*/ 1147 w 1147"/>
                <a:gd name="T3" fmla="*/ 412 h 1149"/>
                <a:gd name="T4" fmla="*/ 1145 w 1147"/>
                <a:gd name="T5" fmla="*/ 447 h 1149"/>
                <a:gd name="T6" fmla="*/ 1134 w 1147"/>
                <a:gd name="T7" fmla="*/ 516 h 1149"/>
                <a:gd name="T8" fmla="*/ 1119 w 1147"/>
                <a:gd name="T9" fmla="*/ 584 h 1149"/>
                <a:gd name="T10" fmla="*/ 1095 w 1147"/>
                <a:gd name="T11" fmla="*/ 651 h 1149"/>
                <a:gd name="T12" fmla="*/ 1067 w 1147"/>
                <a:gd name="T13" fmla="*/ 716 h 1149"/>
                <a:gd name="T14" fmla="*/ 1033 w 1147"/>
                <a:gd name="T15" fmla="*/ 778 h 1149"/>
                <a:gd name="T16" fmla="*/ 992 w 1147"/>
                <a:gd name="T17" fmla="*/ 838 h 1149"/>
                <a:gd name="T18" fmla="*/ 945 w 1147"/>
                <a:gd name="T19" fmla="*/ 893 h 1149"/>
                <a:gd name="T20" fmla="*/ 919 w 1147"/>
                <a:gd name="T21" fmla="*/ 921 h 1149"/>
                <a:gd name="T22" fmla="*/ 893 w 1147"/>
                <a:gd name="T23" fmla="*/ 946 h 1149"/>
                <a:gd name="T24" fmla="*/ 836 w 1147"/>
                <a:gd name="T25" fmla="*/ 993 h 1149"/>
                <a:gd name="T26" fmla="*/ 777 w 1147"/>
                <a:gd name="T27" fmla="*/ 1035 h 1149"/>
                <a:gd name="T28" fmla="*/ 714 w 1147"/>
                <a:gd name="T29" fmla="*/ 1068 h 1149"/>
                <a:gd name="T30" fmla="*/ 650 w 1147"/>
                <a:gd name="T31" fmla="*/ 1097 h 1149"/>
                <a:gd name="T32" fmla="*/ 583 w 1147"/>
                <a:gd name="T33" fmla="*/ 1119 h 1149"/>
                <a:gd name="T34" fmla="*/ 515 w 1147"/>
                <a:gd name="T35" fmla="*/ 1136 h 1149"/>
                <a:gd name="T36" fmla="*/ 446 w 1147"/>
                <a:gd name="T37" fmla="*/ 1146 h 1149"/>
                <a:gd name="T38" fmla="*/ 412 w 1147"/>
                <a:gd name="T39" fmla="*/ 1149 h 1149"/>
                <a:gd name="T40" fmla="*/ 0 w 1147"/>
                <a:gd name="T41" fmla="*/ 736 h 1149"/>
                <a:gd name="T42" fmla="*/ 735 w 1147"/>
                <a:gd name="T43" fmla="*/ 0 h 1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47" h="1149">
                  <a:moveTo>
                    <a:pt x="735" y="0"/>
                  </a:moveTo>
                  <a:lnTo>
                    <a:pt x="1147" y="412"/>
                  </a:lnTo>
                  <a:lnTo>
                    <a:pt x="1145" y="447"/>
                  </a:lnTo>
                  <a:lnTo>
                    <a:pt x="1134" y="516"/>
                  </a:lnTo>
                  <a:lnTo>
                    <a:pt x="1119" y="584"/>
                  </a:lnTo>
                  <a:lnTo>
                    <a:pt x="1095" y="651"/>
                  </a:lnTo>
                  <a:lnTo>
                    <a:pt x="1067" y="716"/>
                  </a:lnTo>
                  <a:lnTo>
                    <a:pt x="1033" y="778"/>
                  </a:lnTo>
                  <a:lnTo>
                    <a:pt x="992" y="838"/>
                  </a:lnTo>
                  <a:lnTo>
                    <a:pt x="945" y="893"/>
                  </a:lnTo>
                  <a:lnTo>
                    <a:pt x="919" y="921"/>
                  </a:lnTo>
                  <a:lnTo>
                    <a:pt x="893" y="946"/>
                  </a:lnTo>
                  <a:lnTo>
                    <a:pt x="836" y="993"/>
                  </a:lnTo>
                  <a:lnTo>
                    <a:pt x="777" y="1035"/>
                  </a:lnTo>
                  <a:lnTo>
                    <a:pt x="714" y="1068"/>
                  </a:lnTo>
                  <a:lnTo>
                    <a:pt x="650" y="1097"/>
                  </a:lnTo>
                  <a:lnTo>
                    <a:pt x="583" y="1119"/>
                  </a:lnTo>
                  <a:lnTo>
                    <a:pt x="515" y="1136"/>
                  </a:lnTo>
                  <a:lnTo>
                    <a:pt x="446" y="1146"/>
                  </a:lnTo>
                  <a:lnTo>
                    <a:pt x="412" y="1149"/>
                  </a:lnTo>
                  <a:lnTo>
                    <a:pt x="0" y="736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4" name="Freeform 598"/>
            <p:cNvSpPr>
              <a:spLocks/>
            </p:cNvSpPr>
            <p:nvPr/>
          </p:nvSpPr>
          <p:spPr bwMode="auto">
            <a:xfrm>
              <a:off x="6010275" y="3530601"/>
              <a:ext cx="411163" cy="412750"/>
            </a:xfrm>
            <a:custGeom>
              <a:avLst/>
              <a:gdLst>
                <a:gd name="T0" fmla="*/ 151 w 1036"/>
                <a:gd name="T1" fmla="*/ 153 h 1038"/>
                <a:gd name="T2" fmla="*/ 115 w 1036"/>
                <a:gd name="T3" fmla="*/ 191 h 1038"/>
                <a:gd name="T4" fmla="*/ 57 w 1036"/>
                <a:gd name="T5" fmla="*/ 277 h 1038"/>
                <a:gd name="T6" fmla="*/ 19 w 1036"/>
                <a:gd name="T7" fmla="*/ 372 h 1038"/>
                <a:gd name="T8" fmla="*/ 0 w 1036"/>
                <a:gd name="T9" fmla="*/ 470 h 1038"/>
                <a:gd name="T10" fmla="*/ 0 w 1036"/>
                <a:gd name="T11" fmla="*/ 570 h 1038"/>
                <a:gd name="T12" fmla="*/ 19 w 1036"/>
                <a:gd name="T13" fmla="*/ 667 h 1038"/>
                <a:gd name="T14" fmla="*/ 57 w 1036"/>
                <a:gd name="T15" fmla="*/ 762 h 1038"/>
                <a:gd name="T16" fmla="*/ 115 w 1036"/>
                <a:gd name="T17" fmla="*/ 849 h 1038"/>
                <a:gd name="T18" fmla="*/ 151 w 1036"/>
                <a:gd name="T19" fmla="*/ 887 h 1038"/>
                <a:gd name="T20" fmla="*/ 151 w 1036"/>
                <a:gd name="T21" fmla="*/ 887 h 1038"/>
                <a:gd name="T22" fmla="*/ 190 w 1036"/>
                <a:gd name="T23" fmla="*/ 924 h 1038"/>
                <a:gd name="T24" fmla="*/ 277 w 1036"/>
                <a:gd name="T25" fmla="*/ 981 h 1038"/>
                <a:gd name="T26" fmla="*/ 370 w 1036"/>
                <a:gd name="T27" fmla="*/ 1018 h 1038"/>
                <a:gd name="T28" fmla="*/ 469 w 1036"/>
                <a:gd name="T29" fmla="*/ 1038 h 1038"/>
                <a:gd name="T30" fmla="*/ 569 w 1036"/>
                <a:gd name="T31" fmla="*/ 1038 h 1038"/>
                <a:gd name="T32" fmla="*/ 667 w 1036"/>
                <a:gd name="T33" fmla="*/ 1018 h 1038"/>
                <a:gd name="T34" fmla="*/ 760 w 1036"/>
                <a:gd name="T35" fmla="*/ 981 h 1038"/>
                <a:gd name="T36" fmla="*/ 847 w 1036"/>
                <a:gd name="T37" fmla="*/ 924 h 1038"/>
                <a:gd name="T38" fmla="*/ 886 w 1036"/>
                <a:gd name="T39" fmla="*/ 887 h 1038"/>
                <a:gd name="T40" fmla="*/ 886 w 1036"/>
                <a:gd name="T41" fmla="*/ 887 h 1038"/>
                <a:gd name="T42" fmla="*/ 922 w 1036"/>
                <a:gd name="T43" fmla="*/ 849 h 1038"/>
                <a:gd name="T44" fmla="*/ 979 w 1036"/>
                <a:gd name="T45" fmla="*/ 762 h 1038"/>
                <a:gd name="T46" fmla="*/ 1017 w 1036"/>
                <a:gd name="T47" fmla="*/ 667 h 1038"/>
                <a:gd name="T48" fmla="*/ 1036 w 1036"/>
                <a:gd name="T49" fmla="*/ 570 h 1038"/>
                <a:gd name="T50" fmla="*/ 1036 w 1036"/>
                <a:gd name="T51" fmla="*/ 470 h 1038"/>
                <a:gd name="T52" fmla="*/ 1017 w 1036"/>
                <a:gd name="T53" fmla="*/ 372 h 1038"/>
                <a:gd name="T54" fmla="*/ 979 w 1036"/>
                <a:gd name="T55" fmla="*/ 277 h 1038"/>
                <a:gd name="T56" fmla="*/ 922 w 1036"/>
                <a:gd name="T57" fmla="*/ 191 h 1038"/>
                <a:gd name="T58" fmla="*/ 886 w 1036"/>
                <a:gd name="T59" fmla="*/ 153 h 1038"/>
                <a:gd name="T60" fmla="*/ 886 w 1036"/>
                <a:gd name="T61" fmla="*/ 153 h 1038"/>
                <a:gd name="T62" fmla="*/ 847 w 1036"/>
                <a:gd name="T63" fmla="*/ 115 h 1038"/>
                <a:gd name="T64" fmla="*/ 760 w 1036"/>
                <a:gd name="T65" fmla="*/ 58 h 1038"/>
                <a:gd name="T66" fmla="*/ 667 w 1036"/>
                <a:gd name="T67" fmla="*/ 20 h 1038"/>
                <a:gd name="T68" fmla="*/ 569 w 1036"/>
                <a:gd name="T69" fmla="*/ 1 h 1038"/>
                <a:gd name="T70" fmla="*/ 518 w 1036"/>
                <a:gd name="T71" fmla="*/ 0 h 1038"/>
                <a:gd name="T72" fmla="*/ 518 w 1036"/>
                <a:gd name="T73" fmla="*/ 0 h 1038"/>
                <a:gd name="T74" fmla="*/ 469 w 1036"/>
                <a:gd name="T75" fmla="*/ 1 h 1038"/>
                <a:gd name="T76" fmla="*/ 370 w 1036"/>
                <a:gd name="T77" fmla="*/ 20 h 1038"/>
                <a:gd name="T78" fmla="*/ 277 w 1036"/>
                <a:gd name="T79" fmla="*/ 58 h 1038"/>
                <a:gd name="T80" fmla="*/ 190 w 1036"/>
                <a:gd name="T81" fmla="*/ 115 h 1038"/>
                <a:gd name="T82" fmla="*/ 151 w 1036"/>
                <a:gd name="T83" fmla="*/ 153 h 10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036" h="1038">
                  <a:moveTo>
                    <a:pt x="151" y="153"/>
                  </a:moveTo>
                  <a:lnTo>
                    <a:pt x="115" y="191"/>
                  </a:lnTo>
                  <a:lnTo>
                    <a:pt x="57" y="277"/>
                  </a:lnTo>
                  <a:lnTo>
                    <a:pt x="19" y="372"/>
                  </a:lnTo>
                  <a:lnTo>
                    <a:pt x="0" y="470"/>
                  </a:lnTo>
                  <a:lnTo>
                    <a:pt x="0" y="570"/>
                  </a:lnTo>
                  <a:lnTo>
                    <a:pt x="19" y="667"/>
                  </a:lnTo>
                  <a:lnTo>
                    <a:pt x="57" y="762"/>
                  </a:lnTo>
                  <a:lnTo>
                    <a:pt x="115" y="849"/>
                  </a:lnTo>
                  <a:lnTo>
                    <a:pt x="151" y="887"/>
                  </a:lnTo>
                  <a:lnTo>
                    <a:pt x="151" y="887"/>
                  </a:lnTo>
                  <a:lnTo>
                    <a:pt x="190" y="924"/>
                  </a:lnTo>
                  <a:lnTo>
                    <a:pt x="277" y="981"/>
                  </a:lnTo>
                  <a:lnTo>
                    <a:pt x="370" y="1018"/>
                  </a:lnTo>
                  <a:lnTo>
                    <a:pt x="469" y="1038"/>
                  </a:lnTo>
                  <a:lnTo>
                    <a:pt x="569" y="1038"/>
                  </a:lnTo>
                  <a:lnTo>
                    <a:pt x="667" y="1018"/>
                  </a:lnTo>
                  <a:lnTo>
                    <a:pt x="760" y="981"/>
                  </a:lnTo>
                  <a:lnTo>
                    <a:pt x="847" y="924"/>
                  </a:lnTo>
                  <a:lnTo>
                    <a:pt x="886" y="887"/>
                  </a:lnTo>
                  <a:lnTo>
                    <a:pt x="886" y="887"/>
                  </a:lnTo>
                  <a:lnTo>
                    <a:pt x="922" y="849"/>
                  </a:lnTo>
                  <a:lnTo>
                    <a:pt x="979" y="762"/>
                  </a:lnTo>
                  <a:lnTo>
                    <a:pt x="1017" y="667"/>
                  </a:lnTo>
                  <a:lnTo>
                    <a:pt x="1036" y="570"/>
                  </a:lnTo>
                  <a:lnTo>
                    <a:pt x="1036" y="470"/>
                  </a:lnTo>
                  <a:lnTo>
                    <a:pt x="1017" y="372"/>
                  </a:lnTo>
                  <a:lnTo>
                    <a:pt x="979" y="277"/>
                  </a:lnTo>
                  <a:lnTo>
                    <a:pt x="922" y="191"/>
                  </a:lnTo>
                  <a:lnTo>
                    <a:pt x="886" y="153"/>
                  </a:lnTo>
                  <a:lnTo>
                    <a:pt x="886" y="153"/>
                  </a:lnTo>
                  <a:lnTo>
                    <a:pt x="847" y="115"/>
                  </a:lnTo>
                  <a:lnTo>
                    <a:pt x="760" y="58"/>
                  </a:lnTo>
                  <a:lnTo>
                    <a:pt x="667" y="20"/>
                  </a:lnTo>
                  <a:lnTo>
                    <a:pt x="569" y="1"/>
                  </a:lnTo>
                  <a:lnTo>
                    <a:pt x="518" y="0"/>
                  </a:lnTo>
                  <a:lnTo>
                    <a:pt x="518" y="0"/>
                  </a:lnTo>
                  <a:lnTo>
                    <a:pt x="469" y="1"/>
                  </a:lnTo>
                  <a:lnTo>
                    <a:pt x="370" y="20"/>
                  </a:lnTo>
                  <a:lnTo>
                    <a:pt x="277" y="58"/>
                  </a:lnTo>
                  <a:lnTo>
                    <a:pt x="190" y="115"/>
                  </a:lnTo>
                  <a:lnTo>
                    <a:pt x="151" y="153"/>
                  </a:lnTo>
                  <a:close/>
                </a:path>
              </a:pathLst>
            </a:custGeom>
            <a:solidFill>
              <a:srgbClr val="E8E9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5" name="Freeform 601"/>
            <p:cNvSpPr>
              <a:spLocks/>
            </p:cNvSpPr>
            <p:nvPr/>
          </p:nvSpPr>
          <p:spPr bwMode="auto">
            <a:xfrm>
              <a:off x="6138863" y="4491038"/>
              <a:ext cx="1462088" cy="217488"/>
            </a:xfrm>
            <a:custGeom>
              <a:avLst/>
              <a:gdLst>
                <a:gd name="T0" fmla="*/ 0 w 3683"/>
                <a:gd name="T1" fmla="*/ 327 h 547"/>
                <a:gd name="T2" fmla="*/ 2997 w 3683"/>
                <a:gd name="T3" fmla="*/ 327 h 547"/>
                <a:gd name="T4" fmla="*/ 3024 w 3683"/>
                <a:gd name="T5" fmla="*/ 328 h 547"/>
                <a:gd name="T6" fmla="*/ 3077 w 3683"/>
                <a:gd name="T7" fmla="*/ 342 h 547"/>
                <a:gd name="T8" fmla="*/ 3126 w 3683"/>
                <a:gd name="T9" fmla="*/ 367 h 547"/>
                <a:gd name="T10" fmla="*/ 3166 w 3683"/>
                <a:gd name="T11" fmla="*/ 403 h 547"/>
                <a:gd name="T12" fmla="*/ 3183 w 3683"/>
                <a:gd name="T13" fmla="*/ 427 h 547"/>
                <a:gd name="T14" fmla="*/ 3203 w 3683"/>
                <a:gd name="T15" fmla="*/ 454 h 547"/>
                <a:gd name="T16" fmla="*/ 3253 w 3683"/>
                <a:gd name="T17" fmla="*/ 499 h 547"/>
                <a:gd name="T18" fmla="*/ 3314 w 3683"/>
                <a:gd name="T19" fmla="*/ 530 h 547"/>
                <a:gd name="T20" fmla="*/ 3381 w 3683"/>
                <a:gd name="T21" fmla="*/ 546 h 547"/>
                <a:gd name="T22" fmla="*/ 3418 w 3683"/>
                <a:gd name="T23" fmla="*/ 547 h 547"/>
                <a:gd name="T24" fmla="*/ 3444 w 3683"/>
                <a:gd name="T25" fmla="*/ 546 h 547"/>
                <a:gd name="T26" fmla="*/ 3494 w 3683"/>
                <a:gd name="T27" fmla="*/ 534 h 547"/>
                <a:gd name="T28" fmla="*/ 3541 w 3683"/>
                <a:gd name="T29" fmla="*/ 513 h 547"/>
                <a:gd name="T30" fmla="*/ 3584 w 3683"/>
                <a:gd name="T31" fmla="*/ 485 h 547"/>
                <a:gd name="T32" fmla="*/ 3619 w 3683"/>
                <a:gd name="T33" fmla="*/ 450 h 547"/>
                <a:gd name="T34" fmla="*/ 3648 w 3683"/>
                <a:gd name="T35" fmla="*/ 408 h 547"/>
                <a:gd name="T36" fmla="*/ 3669 w 3683"/>
                <a:gd name="T37" fmla="*/ 362 h 547"/>
                <a:gd name="T38" fmla="*/ 3682 w 3683"/>
                <a:gd name="T39" fmla="*/ 311 h 547"/>
                <a:gd name="T40" fmla="*/ 3683 w 3683"/>
                <a:gd name="T41" fmla="*/ 285 h 547"/>
                <a:gd name="T42" fmla="*/ 3683 w 3683"/>
                <a:gd name="T43" fmla="*/ 256 h 547"/>
                <a:gd name="T44" fmla="*/ 3674 w 3683"/>
                <a:gd name="T45" fmla="*/ 200 h 547"/>
                <a:gd name="T46" fmla="*/ 3655 w 3683"/>
                <a:gd name="T47" fmla="*/ 149 h 547"/>
                <a:gd name="T48" fmla="*/ 3625 w 3683"/>
                <a:gd name="T49" fmla="*/ 104 h 547"/>
                <a:gd name="T50" fmla="*/ 3588 w 3683"/>
                <a:gd name="T51" fmla="*/ 65 h 547"/>
                <a:gd name="T52" fmla="*/ 3543 w 3683"/>
                <a:gd name="T53" fmla="*/ 34 h 547"/>
                <a:gd name="T54" fmla="*/ 3494 w 3683"/>
                <a:gd name="T55" fmla="*/ 12 h 547"/>
                <a:gd name="T56" fmla="*/ 3439 w 3683"/>
                <a:gd name="T57" fmla="*/ 0 h 547"/>
                <a:gd name="T58" fmla="*/ 3410 w 3683"/>
                <a:gd name="T59" fmla="*/ 0 h 547"/>
                <a:gd name="T60" fmla="*/ 3375 w 3683"/>
                <a:gd name="T61" fmla="*/ 2 h 547"/>
                <a:gd name="T62" fmla="*/ 3311 w 3683"/>
                <a:gd name="T63" fmla="*/ 17 h 547"/>
                <a:gd name="T64" fmla="*/ 3253 w 3683"/>
                <a:gd name="T65" fmla="*/ 48 h 547"/>
                <a:gd name="T66" fmla="*/ 3205 w 3683"/>
                <a:gd name="T67" fmla="*/ 91 h 547"/>
                <a:gd name="T68" fmla="*/ 3186 w 3683"/>
                <a:gd name="T69" fmla="*/ 117 h 547"/>
                <a:gd name="T70" fmla="*/ 3169 w 3683"/>
                <a:gd name="T71" fmla="*/ 139 h 547"/>
                <a:gd name="T72" fmla="*/ 3127 w 3683"/>
                <a:gd name="T73" fmla="*/ 178 h 547"/>
                <a:gd name="T74" fmla="*/ 3078 w 3683"/>
                <a:gd name="T75" fmla="*/ 204 h 547"/>
                <a:gd name="T76" fmla="*/ 3025 w 3683"/>
                <a:gd name="T77" fmla="*/ 218 h 547"/>
                <a:gd name="T78" fmla="*/ 2997 w 3683"/>
                <a:gd name="T79" fmla="*/ 219 h 547"/>
                <a:gd name="T80" fmla="*/ 0 w 3683"/>
                <a:gd name="T81" fmla="*/ 219 h 547"/>
                <a:gd name="T82" fmla="*/ 0 w 3683"/>
                <a:gd name="T83" fmla="*/ 327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683" h="547">
                  <a:moveTo>
                    <a:pt x="0" y="327"/>
                  </a:moveTo>
                  <a:lnTo>
                    <a:pt x="2997" y="327"/>
                  </a:lnTo>
                  <a:lnTo>
                    <a:pt x="3024" y="328"/>
                  </a:lnTo>
                  <a:lnTo>
                    <a:pt x="3077" y="342"/>
                  </a:lnTo>
                  <a:lnTo>
                    <a:pt x="3126" y="367"/>
                  </a:lnTo>
                  <a:lnTo>
                    <a:pt x="3166" y="403"/>
                  </a:lnTo>
                  <a:lnTo>
                    <a:pt x="3183" y="427"/>
                  </a:lnTo>
                  <a:lnTo>
                    <a:pt x="3203" y="454"/>
                  </a:lnTo>
                  <a:lnTo>
                    <a:pt x="3253" y="499"/>
                  </a:lnTo>
                  <a:lnTo>
                    <a:pt x="3314" y="530"/>
                  </a:lnTo>
                  <a:lnTo>
                    <a:pt x="3381" y="546"/>
                  </a:lnTo>
                  <a:lnTo>
                    <a:pt x="3418" y="547"/>
                  </a:lnTo>
                  <a:lnTo>
                    <a:pt x="3444" y="546"/>
                  </a:lnTo>
                  <a:lnTo>
                    <a:pt x="3494" y="534"/>
                  </a:lnTo>
                  <a:lnTo>
                    <a:pt x="3541" y="513"/>
                  </a:lnTo>
                  <a:lnTo>
                    <a:pt x="3584" y="485"/>
                  </a:lnTo>
                  <a:lnTo>
                    <a:pt x="3619" y="450"/>
                  </a:lnTo>
                  <a:lnTo>
                    <a:pt x="3648" y="408"/>
                  </a:lnTo>
                  <a:lnTo>
                    <a:pt x="3669" y="362"/>
                  </a:lnTo>
                  <a:lnTo>
                    <a:pt x="3682" y="311"/>
                  </a:lnTo>
                  <a:lnTo>
                    <a:pt x="3683" y="285"/>
                  </a:lnTo>
                  <a:lnTo>
                    <a:pt x="3683" y="256"/>
                  </a:lnTo>
                  <a:lnTo>
                    <a:pt x="3674" y="200"/>
                  </a:lnTo>
                  <a:lnTo>
                    <a:pt x="3655" y="149"/>
                  </a:lnTo>
                  <a:lnTo>
                    <a:pt x="3625" y="104"/>
                  </a:lnTo>
                  <a:lnTo>
                    <a:pt x="3588" y="65"/>
                  </a:lnTo>
                  <a:lnTo>
                    <a:pt x="3543" y="34"/>
                  </a:lnTo>
                  <a:lnTo>
                    <a:pt x="3494" y="12"/>
                  </a:lnTo>
                  <a:lnTo>
                    <a:pt x="3439" y="0"/>
                  </a:lnTo>
                  <a:lnTo>
                    <a:pt x="3410" y="0"/>
                  </a:lnTo>
                  <a:lnTo>
                    <a:pt x="3375" y="2"/>
                  </a:lnTo>
                  <a:lnTo>
                    <a:pt x="3311" y="17"/>
                  </a:lnTo>
                  <a:lnTo>
                    <a:pt x="3253" y="48"/>
                  </a:lnTo>
                  <a:lnTo>
                    <a:pt x="3205" y="91"/>
                  </a:lnTo>
                  <a:lnTo>
                    <a:pt x="3186" y="117"/>
                  </a:lnTo>
                  <a:lnTo>
                    <a:pt x="3169" y="139"/>
                  </a:lnTo>
                  <a:lnTo>
                    <a:pt x="3127" y="178"/>
                  </a:lnTo>
                  <a:lnTo>
                    <a:pt x="3078" y="204"/>
                  </a:lnTo>
                  <a:lnTo>
                    <a:pt x="3025" y="218"/>
                  </a:lnTo>
                  <a:lnTo>
                    <a:pt x="2997" y="219"/>
                  </a:lnTo>
                  <a:lnTo>
                    <a:pt x="0" y="219"/>
                  </a:lnTo>
                  <a:lnTo>
                    <a:pt x="0" y="327"/>
                  </a:lnTo>
                  <a:close/>
                </a:path>
              </a:pathLst>
            </a:custGeom>
            <a:solidFill>
              <a:srgbClr val="99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6" name="Freeform 602"/>
            <p:cNvSpPr>
              <a:spLocks/>
            </p:cNvSpPr>
            <p:nvPr/>
          </p:nvSpPr>
          <p:spPr bwMode="auto">
            <a:xfrm>
              <a:off x="7454900" y="4568826"/>
              <a:ext cx="79375" cy="79375"/>
            </a:xfrm>
            <a:custGeom>
              <a:avLst/>
              <a:gdLst>
                <a:gd name="T0" fmla="*/ 200 w 200"/>
                <a:gd name="T1" fmla="*/ 67 h 200"/>
                <a:gd name="T2" fmla="*/ 132 w 200"/>
                <a:gd name="T3" fmla="*/ 67 h 200"/>
                <a:gd name="T4" fmla="*/ 132 w 200"/>
                <a:gd name="T5" fmla="*/ 0 h 200"/>
                <a:gd name="T6" fmla="*/ 67 w 200"/>
                <a:gd name="T7" fmla="*/ 0 h 200"/>
                <a:gd name="T8" fmla="*/ 67 w 200"/>
                <a:gd name="T9" fmla="*/ 67 h 200"/>
                <a:gd name="T10" fmla="*/ 0 w 200"/>
                <a:gd name="T11" fmla="*/ 67 h 200"/>
                <a:gd name="T12" fmla="*/ 0 w 200"/>
                <a:gd name="T13" fmla="*/ 132 h 200"/>
                <a:gd name="T14" fmla="*/ 67 w 200"/>
                <a:gd name="T15" fmla="*/ 132 h 200"/>
                <a:gd name="T16" fmla="*/ 67 w 200"/>
                <a:gd name="T17" fmla="*/ 200 h 200"/>
                <a:gd name="T18" fmla="*/ 132 w 200"/>
                <a:gd name="T19" fmla="*/ 200 h 200"/>
                <a:gd name="T20" fmla="*/ 132 w 200"/>
                <a:gd name="T21" fmla="*/ 132 h 200"/>
                <a:gd name="T22" fmla="*/ 200 w 200"/>
                <a:gd name="T23" fmla="*/ 132 h 200"/>
                <a:gd name="T24" fmla="*/ 200 w 200"/>
                <a:gd name="T25" fmla="*/ 67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0" h="200">
                  <a:moveTo>
                    <a:pt x="200" y="67"/>
                  </a:moveTo>
                  <a:lnTo>
                    <a:pt x="132" y="67"/>
                  </a:lnTo>
                  <a:lnTo>
                    <a:pt x="132" y="0"/>
                  </a:lnTo>
                  <a:lnTo>
                    <a:pt x="67" y="0"/>
                  </a:lnTo>
                  <a:lnTo>
                    <a:pt x="67" y="67"/>
                  </a:lnTo>
                  <a:lnTo>
                    <a:pt x="0" y="67"/>
                  </a:lnTo>
                  <a:lnTo>
                    <a:pt x="0" y="132"/>
                  </a:lnTo>
                  <a:lnTo>
                    <a:pt x="67" y="132"/>
                  </a:lnTo>
                  <a:lnTo>
                    <a:pt x="67" y="200"/>
                  </a:lnTo>
                  <a:lnTo>
                    <a:pt x="132" y="200"/>
                  </a:lnTo>
                  <a:lnTo>
                    <a:pt x="132" y="132"/>
                  </a:lnTo>
                  <a:lnTo>
                    <a:pt x="200" y="132"/>
                  </a:lnTo>
                  <a:lnTo>
                    <a:pt x="200" y="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7" name="Freeform 603"/>
            <p:cNvSpPr>
              <a:spLocks/>
            </p:cNvSpPr>
            <p:nvPr/>
          </p:nvSpPr>
          <p:spPr bwMode="auto">
            <a:xfrm>
              <a:off x="5622925" y="4289426"/>
              <a:ext cx="620713" cy="619125"/>
            </a:xfrm>
            <a:custGeom>
              <a:avLst/>
              <a:gdLst>
                <a:gd name="T0" fmla="*/ 1362 w 1562"/>
                <a:gd name="T1" fmla="*/ 260 h 1561"/>
                <a:gd name="T2" fmla="*/ 1461 w 1562"/>
                <a:gd name="T3" fmla="*/ 396 h 1561"/>
                <a:gd name="T4" fmla="*/ 1525 w 1562"/>
                <a:gd name="T5" fmla="*/ 546 h 1561"/>
                <a:gd name="T6" fmla="*/ 1558 w 1562"/>
                <a:gd name="T7" fmla="*/ 704 h 1561"/>
                <a:gd name="T8" fmla="*/ 1560 w 1562"/>
                <a:gd name="T9" fmla="*/ 825 h 1561"/>
                <a:gd name="T10" fmla="*/ 1547 w 1562"/>
                <a:gd name="T11" fmla="*/ 928 h 1561"/>
                <a:gd name="T12" fmla="*/ 1509 w 1562"/>
                <a:gd name="T13" fmla="*/ 1062 h 1561"/>
                <a:gd name="T14" fmla="*/ 1446 w 1562"/>
                <a:gd name="T15" fmla="*/ 1190 h 1561"/>
                <a:gd name="T16" fmla="*/ 1358 w 1562"/>
                <a:gd name="T17" fmla="*/ 1306 h 1561"/>
                <a:gd name="T18" fmla="*/ 1306 w 1562"/>
                <a:gd name="T19" fmla="*/ 1359 h 1561"/>
                <a:gd name="T20" fmla="*/ 1190 w 1562"/>
                <a:gd name="T21" fmla="*/ 1446 h 1561"/>
                <a:gd name="T22" fmla="*/ 1063 w 1562"/>
                <a:gd name="T23" fmla="*/ 1509 h 1561"/>
                <a:gd name="T24" fmla="*/ 928 w 1562"/>
                <a:gd name="T25" fmla="*/ 1548 h 1561"/>
                <a:gd name="T26" fmla="*/ 825 w 1562"/>
                <a:gd name="T27" fmla="*/ 1560 h 1561"/>
                <a:gd name="T28" fmla="*/ 704 w 1562"/>
                <a:gd name="T29" fmla="*/ 1558 h 1561"/>
                <a:gd name="T30" fmla="*/ 546 w 1562"/>
                <a:gd name="T31" fmla="*/ 1526 h 1561"/>
                <a:gd name="T32" fmla="*/ 396 w 1562"/>
                <a:gd name="T33" fmla="*/ 1461 h 1561"/>
                <a:gd name="T34" fmla="*/ 259 w 1562"/>
                <a:gd name="T35" fmla="*/ 1363 h 1561"/>
                <a:gd name="T36" fmla="*/ 201 w 1562"/>
                <a:gd name="T37" fmla="*/ 1304 h 1561"/>
                <a:gd name="T38" fmla="*/ 107 w 1562"/>
                <a:gd name="T39" fmla="*/ 1177 h 1561"/>
                <a:gd name="T40" fmla="*/ 43 w 1562"/>
                <a:gd name="T41" fmla="*/ 1039 h 1561"/>
                <a:gd name="T42" fmla="*/ 8 w 1562"/>
                <a:gd name="T43" fmla="*/ 892 h 1561"/>
                <a:gd name="T44" fmla="*/ 0 w 1562"/>
                <a:gd name="T45" fmla="*/ 743 h 1561"/>
                <a:gd name="T46" fmla="*/ 22 w 1562"/>
                <a:gd name="T47" fmla="*/ 594 h 1561"/>
                <a:gd name="T48" fmla="*/ 71 w 1562"/>
                <a:gd name="T49" fmla="*/ 451 h 1561"/>
                <a:gd name="T50" fmla="*/ 150 w 1562"/>
                <a:gd name="T51" fmla="*/ 318 h 1561"/>
                <a:gd name="T52" fmla="*/ 228 w 1562"/>
                <a:gd name="T53" fmla="*/ 229 h 1561"/>
                <a:gd name="T54" fmla="*/ 319 w 1562"/>
                <a:gd name="T55" fmla="*/ 151 h 1561"/>
                <a:gd name="T56" fmla="*/ 451 w 1562"/>
                <a:gd name="T57" fmla="*/ 72 h 1561"/>
                <a:gd name="T58" fmla="*/ 595 w 1562"/>
                <a:gd name="T59" fmla="*/ 21 h 1561"/>
                <a:gd name="T60" fmla="*/ 743 w 1562"/>
                <a:gd name="T61" fmla="*/ 0 h 1561"/>
                <a:gd name="T62" fmla="*/ 893 w 1562"/>
                <a:gd name="T63" fmla="*/ 7 h 1561"/>
                <a:gd name="T64" fmla="*/ 1039 w 1562"/>
                <a:gd name="T65" fmla="*/ 43 h 1561"/>
                <a:gd name="T66" fmla="*/ 1177 w 1562"/>
                <a:gd name="T67" fmla="*/ 107 h 1561"/>
                <a:gd name="T68" fmla="*/ 1304 w 1562"/>
                <a:gd name="T69" fmla="*/ 200 h 1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62" h="1561">
                  <a:moveTo>
                    <a:pt x="1332" y="229"/>
                  </a:moveTo>
                  <a:lnTo>
                    <a:pt x="1362" y="260"/>
                  </a:lnTo>
                  <a:lnTo>
                    <a:pt x="1415" y="326"/>
                  </a:lnTo>
                  <a:lnTo>
                    <a:pt x="1461" y="396"/>
                  </a:lnTo>
                  <a:lnTo>
                    <a:pt x="1497" y="470"/>
                  </a:lnTo>
                  <a:lnTo>
                    <a:pt x="1525" y="546"/>
                  </a:lnTo>
                  <a:lnTo>
                    <a:pt x="1546" y="624"/>
                  </a:lnTo>
                  <a:lnTo>
                    <a:pt x="1558" y="704"/>
                  </a:lnTo>
                  <a:lnTo>
                    <a:pt x="1562" y="785"/>
                  </a:lnTo>
                  <a:lnTo>
                    <a:pt x="1560" y="825"/>
                  </a:lnTo>
                  <a:lnTo>
                    <a:pt x="1558" y="860"/>
                  </a:lnTo>
                  <a:lnTo>
                    <a:pt x="1547" y="928"/>
                  </a:lnTo>
                  <a:lnTo>
                    <a:pt x="1532" y="996"/>
                  </a:lnTo>
                  <a:lnTo>
                    <a:pt x="1509" y="1062"/>
                  </a:lnTo>
                  <a:lnTo>
                    <a:pt x="1480" y="1127"/>
                  </a:lnTo>
                  <a:lnTo>
                    <a:pt x="1446" y="1190"/>
                  </a:lnTo>
                  <a:lnTo>
                    <a:pt x="1405" y="1250"/>
                  </a:lnTo>
                  <a:lnTo>
                    <a:pt x="1358" y="1306"/>
                  </a:lnTo>
                  <a:lnTo>
                    <a:pt x="1332" y="1333"/>
                  </a:lnTo>
                  <a:lnTo>
                    <a:pt x="1306" y="1359"/>
                  </a:lnTo>
                  <a:lnTo>
                    <a:pt x="1249" y="1405"/>
                  </a:lnTo>
                  <a:lnTo>
                    <a:pt x="1190" y="1446"/>
                  </a:lnTo>
                  <a:lnTo>
                    <a:pt x="1127" y="1481"/>
                  </a:lnTo>
                  <a:lnTo>
                    <a:pt x="1063" y="1509"/>
                  </a:lnTo>
                  <a:lnTo>
                    <a:pt x="997" y="1531"/>
                  </a:lnTo>
                  <a:lnTo>
                    <a:pt x="928" y="1548"/>
                  </a:lnTo>
                  <a:lnTo>
                    <a:pt x="859" y="1557"/>
                  </a:lnTo>
                  <a:lnTo>
                    <a:pt x="825" y="1560"/>
                  </a:lnTo>
                  <a:lnTo>
                    <a:pt x="784" y="1561"/>
                  </a:lnTo>
                  <a:lnTo>
                    <a:pt x="704" y="1558"/>
                  </a:lnTo>
                  <a:lnTo>
                    <a:pt x="625" y="1545"/>
                  </a:lnTo>
                  <a:lnTo>
                    <a:pt x="546" y="1526"/>
                  </a:lnTo>
                  <a:lnTo>
                    <a:pt x="469" y="1497"/>
                  </a:lnTo>
                  <a:lnTo>
                    <a:pt x="396" y="1461"/>
                  </a:lnTo>
                  <a:lnTo>
                    <a:pt x="325" y="1416"/>
                  </a:lnTo>
                  <a:lnTo>
                    <a:pt x="259" y="1363"/>
                  </a:lnTo>
                  <a:lnTo>
                    <a:pt x="228" y="1333"/>
                  </a:lnTo>
                  <a:lnTo>
                    <a:pt x="201" y="1304"/>
                  </a:lnTo>
                  <a:lnTo>
                    <a:pt x="150" y="1242"/>
                  </a:lnTo>
                  <a:lnTo>
                    <a:pt x="107" y="1177"/>
                  </a:lnTo>
                  <a:lnTo>
                    <a:pt x="71" y="1110"/>
                  </a:lnTo>
                  <a:lnTo>
                    <a:pt x="43" y="1039"/>
                  </a:lnTo>
                  <a:lnTo>
                    <a:pt x="22" y="966"/>
                  </a:lnTo>
                  <a:lnTo>
                    <a:pt x="8" y="892"/>
                  </a:lnTo>
                  <a:lnTo>
                    <a:pt x="0" y="818"/>
                  </a:lnTo>
                  <a:lnTo>
                    <a:pt x="0" y="743"/>
                  </a:lnTo>
                  <a:lnTo>
                    <a:pt x="8" y="668"/>
                  </a:lnTo>
                  <a:lnTo>
                    <a:pt x="22" y="594"/>
                  </a:lnTo>
                  <a:lnTo>
                    <a:pt x="43" y="521"/>
                  </a:lnTo>
                  <a:lnTo>
                    <a:pt x="71" y="451"/>
                  </a:lnTo>
                  <a:lnTo>
                    <a:pt x="107" y="384"/>
                  </a:lnTo>
                  <a:lnTo>
                    <a:pt x="150" y="318"/>
                  </a:lnTo>
                  <a:lnTo>
                    <a:pt x="201" y="257"/>
                  </a:lnTo>
                  <a:lnTo>
                    <a:pt x="228" y="229"/>
                  </a:lnTo>
                  <a:lnTo>
                    <a:pt x="258" y="200"/>
                  </a:lnTo>
                  <a:lnTo>
                    <a:pt x="319" y="151"/>
                  </a:lnTo>
                  <a:lnTo>
                    <a:pt x="384" y="107"/>
                  </a:lnTo>
                  <a:lnTo>
                    <a:pt x="451" y="72"/>
                  </a:lnTo>
                  <a:lnTo>
                    <a:pt x="522" y="43"/>
                  </a:lnTo>
                  <a:lnTo>
                    <a:pt x="595" y="21"/>
                  </a:lnTo>
                  <a:lnTo>
                    <a:pt x="669" y="7"/>
                  </a:lnTo>
                  <a:lnTo>
                    <a:pt x="743" y="0"/>
                  </a:lnTo>
                  <a:lnTo>
                    <a:pt x="818" y="0"/>
                  </a:lnTo>
                  <a:lnTo>
                    <a:pt x="893" y="7"/>
                  </a:lnTo>
                  <a:lnTo>
                    <a:pt x="967" y="21"/>
                  </a:lnTo>
                  <a:lnTo>
                    <a:pt x="1039" y="43"/>
                  </a:lnTo>
                  <a:lnTo>
                    <a:pt x="1109" y="72"/>
                  </a:lnTo>
                  <a:lnTo>
                    <a:pt x="1177" y="107"/>
                  </a:lnTo>
                  <a:lnTo>
                    <a:pt x="1243" y="151"/>
                  </a:lnTo>
                  <a:lnTo>
                    <a:pt x="1304" y="200"/>
                  </a:lnTo>
                  <a:lnTo>
                    <a:pt x="1332" y="229"/>
                  </a:lnTo>
                  <a:close/>
                </a:path>
              </a:pathLst>
            </a:custGeom>
            <a:solidFill>
              <a:srgbClr val="99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8" name="Freeform 604"/>
            <p:cNvSpPr>
              <a:spLocks/>
            </p:cNvSpPr>
            <p:nvPr/>
          </p:nvSpPr>
          <p:spPr bwMode="auto">
            <a:xfrm>
              <a:off x="5797550" y="4452938"/>
              <a:ext cx="454025" cy="455613"/>
            </a:xfrm>
            <a:custGeom>
              <a:avLst/>
              <a:gdLst>
                <a:gd name="T0" fmla="*/ 735 w 1147"/>
                <a:gd name="T1" fmla="*/ 0 h 1147"/>
                <a:gd name="T2" fmla="*/ 1147 w 1147"/>
                <a:gd name="T3" fmla="*/ 412 h 1147"/>
                <a:gd name="T4" fmla="*/ 1145 w 1147"/>
                <a:gd name="T5" fmla="*/ 447 h 1147"/>
                <a:gd name="T6" fmla="*/ 1134 w 1147"/>
                <a:gd name="T7" fmla="*/ 515 h 1147"/>
                <a:gd name="T8" fmla="*/ 1119 w 1147"/>
                <a:gd name="T9" fmla="*/ 583 h 1147"/>
                <a:gd name="T10" fmla="*/ 1096 w 1147"/>
                <a:gd name="T11" fmla="*/ 649 h 1147"/>
                <a:gd name="T12" fmla="*/ 1067 w 1147"/>
                <a:gd name="T13" fmla="*/ 714 h 1147"/>
                <a:gd name="T14" fmla="*/ 1033 w 1147"/>
                <a:gd name="T15" fmla="*/ 777 h 1147"/>
                <a:gd name="T16" fmla="*/ 992 w 1147"/>
                <a:gd name="T17" fmla="*/ 837 h 1147"/>
                <a:gd name="T18" fmla="*/ 945 w 1147"/>
                <a:gd name="T19" fmla="*/ 893 h 1147"/>
                <a:gd name="T20" fmla="*/ 919 w 1147"/>
                <a:gd name="T21" fmla="*/ 920 h 1147"/>
                <a:gd name="T22" fmla="*/ 893 w 1147"/>
                <a:gd name="T23" fmla="*/ 946 h 1147"/>
                <a:gd name="T24" fmla="*/ 836 w 1147"/>
                <a:gd name="T25" fmla="*/ 992 h 1147"/>
                <a:gd name="T26" fmla="*/ 777 w 1147"/>
                <a:gd name="T27" fmla="*/ 1033 h 1147"/>
                <a:gd name="T28" fmla="*/ 714 w 1147"/>
                <a:gd name="T29" fmla="*/ 1068 h 1147"/>
                <a:gd name="T30" fmla="*/ 650 w 1147"/>
                <a:gd name="T31" fmla="*/ 1096 h 1147"/>
                <a:gd name="T32" fmla="*/ 584 w 1147"/>
                <a:gd name="T33" fmla="*/ 1118 h 1147"/>
                <a:gd name="T34" fmla="*/ 515 w 1147"/>
                <a:gd name="T35" fmla="*/ 1135 h 1147"/>
                <a:gd name="T36" fmla="*/ 446 w 1147"/>
                <a:gd name="T37" fmla="*/ 1144 h 1147"/>
                <a:gd name="T38" fmla="*/ 412 w 1147"/>
                <a:gd name="T39" fmla="*/ 1147 h 1147"/>
                <a:gd name="T40" fmla="*/ 0 w 1147"/>
                <a:gd name="T41" fmla="*/ 734 h 1147"/>
                <a:gd name="T42" fmla="*/ 735 w 1147"/>
                <a:gd name="T43" fmla="*/ 0 h 1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47" h="1147">
                  <a:moveTo>
                    <a:pt x="735" y="0"/>
                  </a:moveTo>
                  <a:lnTo>
                    <a:pt x="1147" y="412"/>
                  </a:lnTo>
                  <a:lnTo>
                    <a:pt x="1145" y="447"/>
                  </a:lnTo>
                  <a:lnTo>
                    <a:pt x="1134" y="515"/>
                  </a:lnTo>
                  <a:lnTo>
                    <a:pt x="1119" y="583"/>
                  </a:lnTo>
                  <a:lnTo>
                    <a:pt x="1096" y="649"/>
                  </a:lnTo>
                  <a:lnTo>
                    <a:pt x="1067" y="714"/>
                  </a:lnTo>
                  <a:lnTo>
                    <a:pt x="1033" y="777"/>
                  </a:lnTo>
                  <a:lnTo>
                    <a:pt x="992" y="837"/>
                  </a:lnTo>
                  <a:lnTo>
                    <a:pt x="945" y="893"/>
                  </a:lnTo>
                  <a:lnTo>
                    <a:pt x="919" y="920"/>
                  </a:lnTo>
                  <a:lnTo>
                    <a:pt x="893" y="946"/>
                  </a:lnTo>
                  <a:lnTo>
                    <a:pt x="836" y="992"/>
                  </a:lnTo>
                  <a:lnTo>
                    <a:pt x="777" y="1033"/>
                  </a:lnTo>
                  <a:lnTo>
                    <a:pt x="714" y="1068"/>
                  </a:lnTo>
                  <a:lnTo>
                    <a:pt x="650" y="1096"/>
                  </a:lnTo>
                  <a:lnTo>
                    <a:pt x="584" y="1118"/>
                  </a:lnTo>
                  <a:lnTo>
                    <a:pt x="515" y="1135"/>
                  </a:lnTo>
                  <a:lnTo>
                    <a:pt x="446" y="1144"/>
                  </a:lnTo>
                  <a:lnTo>
                    <a:pt x="412" y="1147"/>
                  </a:lnTo>
                  <a:lnTo>
                    <a:pt x="0" y="734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9" name="Freeform 605"/>
            <p:cNvSpPr>
              <a:spLocks/>
            </p:cNvSpPr>
            <p:nvPr/>
          </p:nvSpPr>
          <p:spPr bwMode="auto">
            <a:xfrm>
              <a:off x="5727700" y="4392613"/>
              <a:ext cx="411163" cy="412750"/>
            </a:xfrm>
            <a:custGeom>
              <a:avLst/>
              <a:gdLst>
                <a:gd name="T0" fmla="*/ 151 w 1037"/>
                <a:gd name="T1" fmla="*/ 152 h 1038"/>
                <a:gd name="T2" fmla="*/ 115 w 1037"/>
                <a:gd name="T3" fmla="*/ 190 h 1038"/>
                <a:gd name="T4" fmla="*/ 57 w 1037"/>
                <a:gd name="T5" fmla="*/ 277 h 1038"/>
                <a:gd name="T6" fmla="*/ 19 w 1037"/>
                <a:gd name="T7" fmla="*/ 371 h 1038"/>
                <a:gd name="T8" fmla="*/ 0 w 1037"/>
                <a:gd name="T9" fmla="*/ 469 h 1038"/>
                <a:gd name="T10" fmla="*/ 0 w 1037"/>
                <a:gd name="T11" fmla="*/ 569 h 1038"/>
                <a:gd name="T12" fmla="*/ 19 w 1037"/>
                <a:gd name="T13" fmla="*/ 667 h 1038"/>
                <a:gd name="T14" fmla="*/ 57 w 1037"/>
                <a:gd name="T15" fmla="*/ 762 h 1038"/>
                <a:gd name="T16" fmla="*/ 115 w 1037"/>
                <a:gd name="T17" fmla="*/ 848 h 1038"/>
                <a:gd name="T18" fmla="*/ 151 w 1037"/>
                <a:gd name="T19" fmla="*/ 886 h 1038"/>
                <a:gd name="T20" fmla="*/ 151 w 1037"/>
                <a:gd name="T21" fmla="*/ 886 h 1038"/>
                <a:gd name="T22" fmla="*/ 190 w 1037"/>
                <a:gd name="T23" fmla="*/ 924 h 1038"/>
                <a:gd name="T24" fmla="*/ 277 w 1037"/>
                <a:gd name="T25" fmla="*/ 981 h 1038"/>
                <a:gd name="T26" fmla="*/ 370 w 1037"/>
                <a:gd name="T27" fmla="*/ 1019 h 1038"/>
                <a:gd name="T28" fmla="*/ 469 w 1037"/>
                <a:gd name="T29" fmla="*/ 1038 h 1038"/>
                <a:gd name="T30" fmla="*/ 569 w 1037"/>
                <a:gd name="T31" fmla="*/ 1038 h 1038"/>
                <a:gd name="T32" fmla="*/ 667 w 1037"/>
                <a:gd name="T33" fmla="*/ 1019 h 1038"/>
                <a:gd name="T34" fmla="*/ 761 w 1037"/>
                <a:gd name="T35" fmla="*/ 981 h 1038"/>
                <a:gd name="T36" fmla="*/ 847 w 1037"/>
                <a:gd name="T37" fmla="*/ 924 h 1038"/>
                <a:gd name="T38" fmla="*/ 886 w 1037"/>
                <a:gd name="T39" fmla="*/ 886 h 1038"/>
                <a:gd name="T40" fmla="*/ 886 w 1037"/>
                <a:gd name="T41" fmla="*/ 886 h 1038"/>
                <a:gd name="T42" fmla="*/ 923 w 1037"/>
                <a:gd name="T43" fmla="*/ 848 h 1038"/>
                <a:gd name="T44" fmla="*/ 980 w 1037"/>
                <a:gd name="T45" fmla="*/ 762 h 1038"/>
                <a:gd name="T46" fmla="*/ 1017 w 1037"/>
                <a:gd name="T47" fmla="*/ 667 h 1038"/>
                <a:gd name="T48" fmla="*/ 1037 w 1037"/>
                <a:gd name="T49" fmla="*/ 569 h 1038"/>
                <a:gd name="T50" fmla="*/ 1037 w 1037"/>
                <a:gd name="T51" fmla="*/ 469 h 1038"/>
                <a:gd name="T52" fmla="*/ 1017 w 1037"/>
                <a:gd name="T53" fmla="*/ 371 h 1038"/>
                <a:gd name="T54" fmla="*/ 980 w 1037"/>
                <a:gd name="T55" fmla="*/ 277 h 1038"/>
                <a:gd name="T56" fmla="*/ 923 w 1037"/>
                <a:gd name="T57" fmla="*/ 190 h 1038"/>
                <a:gd name="T58" fmla="*/ 886 w 1037"/>
                <a:gd name="T59" fmla="*/ 152 h 1038"/>
                <a:gd name="T60" fmla="*/ 886 w 1037"/>
                <a:gd name="T61" fmla="*/ 152 h 1038"/>
                <a:gd name="T62" fmla="*/ 847 w 1037"/>
                <a:gd name="T63" fmla="*/ 115 h 1038"/>
                <a:gd name="T64" fmla="*/ 761 w 1037"/>
                <a:gd name="T65" fmla="*/ 58 h 1038"/>
                <a:gd name="T66" fmla="*/ 667 w 1037"/>
                <a:gd name="T67" fmla="*/ 21 h 1038"/>
                <a:gd name="T68" fmla="*/ 569 w 1037"/>
                <a:gd name="T69" fmla="*/ 1 h 1038"/>
                <a:gd name="T70" fmla="*/ 518 w 1037"/>
                <a:gd name="T71" fmla="*/ 0 h 1038"/>
                <a:gd name="T72" fmla="*/ 518 w 1037"/>
                <a:gd name="T73" fmla="*/ 0 h 1038"/>
                <a:gd name="T74" fmla="*/ 469 w 1037"/>
                <a:gd name="T75" fmla="*/ 1 h 1038"/>
                <a:gd name="T76" fmla="*/ 370 w 1037"/>
                <a:gd name="T77" fmla="*/ 21 h 1038"/>
                <a:gd name="T78" fmla="*/ 277 w 1037"/>
                <a:gd name="T79" fmla="*/ 58 h 1038"/>
                <a:gd name="T80" fmla="*/ 190 w 1037"/>
                <a:gd name="T81" fmla="*/ 115 h 1038"/>
                <a:gd name="T82" fmla="*/ 151 w 1037"/>
                <a:gd name="T83" fmla="*/ 152 h 10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037" h="1038">
                  <a:moveTo>
                    <a:pt x="151" y="152"/>
                  </a:moveTo>
                  <a:lnTo>
                    <a:pt x="115" y="190"/>
                  </a:lnTo>
                  <a:lnTo>
                    <a:pt x="57" y="277"/>
                  </a:lnTo>
                  <a:lnTo>
                    <a:pt x="19" y="371"/>
                  </a:lnTo>
                  <a:lnTo>
                    <a:pt x="0" y="469"/>
                  </a:lnTo>
                  <a:lnTo>
                    <a:pt x="0" y="569"/>
                  </a:lnTo>
                  <a:lnTo>
                    <a:pt x="19" y="667"/>
                  </a:lnTo>
                  <a:lnTo>
                    <a:pt x="57" y="762"/>
                  </a:lnTo>
                  <a:lnTo>
                    <a:pt x="115" y="848"/>
                  </a:lnTo>
                  <a:lnTo>
                    <a:pt x="151" y="886"/>
                  </a:lnTo>
                  <a:lnTo>
                    <a:pt x="151" y="886"/>
                  </a:lnTo>
                  <a:lnTo>
                    <a:pt x="190" y="924"/>
                  </a:lnTo>
                  <a:lnTo>
                    <a:pt x="277" y="981"/>
                  </a:lnTo>
                  <a:lnTo>
                    <a:pt x="370" y="1019"/>
                  </a:lnTo>
                  <a:lnTo>
                    <a:pt x="469" y="1038"/>
                  </a:lnTo>
                  <a:lnTo>
                    <a:pt x="569" y="1038"/>
                  </a:lnTo>
                  <a:lnTo>
                    <a:pt x="667" y="1019"/>
                  </a:lnTo>
                  <a:lnTo>
                    <a:pt x="761" y="981"/>
                  </a:lnTo>
                  <a:lnTo>
                    <a:pt x="847" y="924"/>
                  </a:lnTo>
                  <a:lnTo>
                    <a:pt x="886" y="886"/>
                  </a:lnTo>
                  <a:lnTo>
                    <a:pt x="886" y="886"/>
                  </a:lnTo>
                  <a:lnTo>
                    <a:pt x="923" y="848"/>
                  </a:lnTo>
                  <a:lnTo>
                    <a:pt x="980" y="762"/>
                  </a:lnTo>
                  <a:lnTo>
                    <a:pt x="1017" y="667"/>
                  </a:lnTo>
                  <a:lnTo>
                    <a:pt x="1037" y="569"/>
                  </a:lnTo>
                  <a:lnTo>
                    <a:pt x="1037" y="469"/>
                  </a:lnTo>
                  <a:lnTo>
                    <a:pt x="1017" y="371"/>
                  </a:lnTo>
                  <a:lnTo>
                    <a:pt x="980" y="277"/>
                  </a:lnTo>
                  <a:lnTo>
                    <a:pt x="923" y="190"/>
                  </a:lnTo>
                  <a:lnTo>
                    <a:pt x="886" y="152"/>
                  </a:lnTo>
                  <a:lnTo>
                    <a:pt x="886" y="152"/>
                  </a:lnTo>
                  <a:lnTo>
                    <a:pt x="847" y="115"/>
                  </a:lnTo>
                  <a:lnTo>
                    <a:pt x="761" y="58"/>
                  </a:lnTo>
                  <a:lnTo>
                    <a:pt x="667" y="21"/>
                  </a:lnTo>
                  <a:lnTo>
                    <a:pt x="569" y="1"/>
                  </a:lnTo>
                  <a:lnTo>
                    <a:pt x="518" y="0"/>
                  </a:lnTo>
                  <a:lnTo>
                    <a:pt x="518" y="0"/>
                  </a:lnTo>
                  <a:lnTo>
                    <a:pt x="469" y="1"/>
                  </a:lnTo>
                  <a:lnTo>
                    <a:pt x="370" y="21"/>
                  </a:lnTo>
                  <a:lnTo>
                    <a:pt x="277" y="58"/>
                  </a:lnTo>
                  <a:lnTo>
                    <a:pt x="190" y="115"/>
                  </a:lnTo>
                  <a:lnTo>
                    <a:pt x="151" y="152"/>
                  </a:lnTo>
                  <a:close/>
                </a:path>
              </a:pathLst>
            </a:custGeom>
            <a:solidFill>
              <a:srgbClr val="E8E9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0" name="Freeform 609"/>
            <p:cNvSpPr>
              <a:spLocks/>
            </p:cNvSpPr>
            <p:nvPr/>
          </p:nvSpPr>
          <p:spPr bwMode="auto">
            <a:xfrm>
              <a:off x="4546600" y="5359400"/>
              <a:ext cx="1462088" cy="217488"/>
            </a:xfrm>
            <a:custGeom>
              <a:avLst/>
              <a:gdLst>
                <a:gd name="T0" fmla="*/ 3684 w 3684"/>
                <a:gd name="T1" fmla="*/ 219 h 547"/>
                <a:gd name="T2" fmla="*/ 687 w 3684"/>
                <a:gd name="T3" fmla="*/ 219 h 547"/>
                <a:gd name="T4" fmla="*/ 658 w 3684"/>
                <a:gd name="T5" fmla="*/ 217 h 547"/>
                <a:gd name="T6" fmla="*/ 605 w 3684"/>
                <a:gd name="T7" fmla="*/ 204 h 547"/>
                <a:gd name="T8" fmla="*/ 557 w 3684"/>
                <a:gd name="T9" fmla="*/ 180 h 547"/>
                <a:gd name="T10" fmla="*/ 517 w 3684"/>
                <a:gd name="T11" fmla="*/ 142 h 547"/>
                <a:gd name="T12" fmla="*/ 500 w 3684"/>
                <a:gd name="T13" fmla="*/ 120 h 547"/>
                <a:gd name="T14" fmla="*/ 481 w 3684"/>
                <a:gd name="T15" fmla="*/ 93 h 547"/>
                <a:gd name="T16" fmla="*/ 430 w 3684"/>
                <a:gd name="T17" fmla="*/ 48 h 547"/>
                <a:gd name="T18" fmla="*/ 369 w 3684"/>
                <a:gd name="T19" fmla="*/ 17 h 547"/>
                <a:gd name="T20" fmla="*/ 302 w 3684"/>
                <a:gd name="T21" fmla="*/ 0 h 547"/>
                <a:gd name="T22" fmla="*/ 266 w 3684"/>
                <a:gd name="T23" fmla="*/ 0 h 547"/>
                <a:gd name="T24" fmla="*/ 239 w 3684"/>
                <a:gd name="T25" fmla="*/ 1 h 547"/>
                <a:gd name="T26" fmla="*/ 188 w 3684"/>
                <a:gd name="T27" fmla="*/ 13 h 547"/>
                <a:gd name="T28" fmla="*/ 141 w 3684"/>
                <a:gd name="T29" fmla="*/ 33 h 547"/>
                <a:gd name="T30" fmla="*/ 100 w 3684"/>
                <a:gd name="T31" fmla="*/ 62 h 547"/>
                <a:gd name="T32" fmla="*/ 64 w 3684"/>
                <a:gd name="T33" fmla="*/ 97 h 547"/>
                <a:gd name="T34" fmla="*/ 35 w 3684"/>
                <a:gd name="T35" fmla="*/ 138 h 547"/>
                <a:gd name="T36" fmla="*/ 14 w 3684"/>
                <a:gd name="T37" fmla="*/ 185 h 547"/>
                <a:gd name="T38" fmla="*/ 1 w 3684"/>
                <a:gd name="T39" fmla="*/ 236 h 547"/>
                <a:gd name="T40" fmla="*/ 0 w 3684"/>
                <a:gd name="T41" fmla="*/ 261 h 547"/>
                <a:gd name="T42" fmla="*/ 0 w 3684"/>
                <a:gd name="T43" fmla="*/ 291 h 547"/>
                <a:gd name="T44" fmla="*/ 9 w 3684"/>
                <a:gd name="T45" fmla="*/ 346 h 547"/>
                <a:gd name="T46" fmla="*/ 29 w 3684"/>
                <a:gd name="T47" fmla="*/ 398 h 547"/>
                <a:gd name="T48" fmla="*/ 58 w 3684"/>
                <a:gd name="T49" fmla="*/ 443 h 547"/>
                <a:gd name="T50" fmla="*/ 95 w 3684"/>
                <a:gd name="T51" fmla="*/ 482 h 547"/>
                <a:gd name="T52" fmla="*/ 140 w 3684"/>
                <a:gd name="T53" fmla="*/ 513 h 547"/>
                <a:gd name="T54" fmla="*/ 189 w 3684"/>
                <a:gd name="T55" fmla="*/ 535 h 547"/>
                <a:gd name="T56" fmla="*/ 245 w 3684"/>
                <a:gd name="T57" fmla="*/ 545 h 547"/>
                <a:gd name="T58" fmla="*/ 274 w 3684"/>
                <a:gd name="T59" fmla="*/ 547 h 547"/>
                <a:gd name="T60" fmla="*/ 307 w 3684"/>
                <a:gd name="T61" fmla="*/ 545 h 547"/>
                <a:gd name="T62" fmla="*/ 372 w 3684"/>
                <a:gd name="T63" fmla="*/ 530 h 547"/>
                <a:gd name="T64" fmla="*/ 430 w 3684"/>
                <a:gd name="T65" fmla="*/ 499 h 547"/>
                <a:gd name="T66" fmla="*/ 478 w 3684"/>
                <a:gd name="T67" fmla="*/ 456 h 547"/>
                <a:gd name="T68" fmla="*/ 498 w 3684"/>
                <a:gd name="T69" fmla="*/ 430 h 547"/>
                <a:gd name="T70" fmla="*/ 515 w 3684"/>
                <a:gd name="T71" fmla="*/ 407 h 547"/>
                <a:gd name="T72" fmla="*/ 556 w 3684"/>
                <a:gd name="T73" fmla="*/ 369 h 547"/>
                <a:gd name="T74" fmla="*/ 605 w 3684"/>
                <a:gd name="T75" fmla="*/ 343 h 547"/>
                <a:gd name="T76" fmla="*/ 658 w 3684"/>
                <a:gd name="T77" fmla="*/ 329 h 547"/>
                <a:gd name="T78" fmla="*/ 687 w 3684"/>
                <a:gd name="T79" fmla="*/ 328 h 547"/>
                <a:gd name="T80" fmla="*/ 3684 w 3684"/>
                <a:gd name="T81" fmla="*/ 328 h 547"/>
                <a:gd name="T82" fmla="*/ 3684 w 3684"/>
                <a:gd name="T83" fmla="*/ 219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684" h="547">
                  <a:moveTo>
                    <a:pt x="3684" y="219"/>
                  </a:moveTo>
                  <a:lnTo>
                    <a:pt x="687" y="219"/>
                  </a:lnTo>
                  <a:lnTo>
                    <a:pt x="658" y="217"/>
                  </a:lnTo>
                  <a:lnTo>
                    <a:pt x="605" y="204"/>
                  </a:lnTo>
                  <a:lnTo>
                    <a:pt x="557" y="180"/>
                  </a:lnTo>
                  <a:lnTo>
                    <a:pt x="517" y="142"/>
                  </a:lnTo>
                  <a:lnTo>
                    <a:pt x="500" y="120"/>
                  </a:lnTo>
                  <a:lnTo>
                    <a:pt x="481" y="93"/>
                  </a:lnTo>
                  <a:lnTo>
                    <a:pt x="430" y="48"/>
                  </a:lnTo>
                  <a:lnTo>
                    <a:pt x="369" y="17"/>
                  </a:lnTo>
                  <a:lnTo>
                    <a:pt x="302" y="0"/>
                  </a:lnTo>
                  <a:lnTo>
                    <a:pt x="266" y="0"/>
                  </a:lnTo>
                  <a:lnTo>
                    <a:pt x="239" y="1"/>
                  </a:lnTo>
                  <a:lnTo>
                    <a:pt x="188" y="13"/>
                  </a:lnTo>
                  <a:lnTo>
                    <a:pt x="141" y="33"/>
                  </a:lnTo>
                  <a:lnTo>
                    <a:pt x="100" y="62"/>
                  </a:lnTo>
                  <a:lnTo>
                    <a:pt x="64" y="97"/>
                  </a:lnTo>
                  <a:lnTo>
                    <a:pt x="35" y="138"/>
                  </a:lnTo>
                  <a:lnTo>
                    <a:pt x="14" y="185"/>
                  </a:lnTo>
                  <a:lnTo>
                    <a:pt x="1" y="236"/>
                  </a:lnTo>
                  <a:lnTo>
                    <a:pt x="0" y="261"/>
                  </a:lnTo>
                  <a:lnTo>
                    <a:pt x="0" y="291"/>
                  </a:lnTo>
                  <a:lnTo>
                    <a:pt x="9" y="346"/>
                  </a:lnTo>
                  <a:lnTo>
                    <a:pt x="29" y="398"/>
                  </a:lnTo>
                  <a:lnTo>
                    <a:pt x="58" y="443"/>
                  </a:lnTo>
                  <a:lnTo>
                    <a:pt x="95" y="482"/>
                  </a:lnTo>
                  <a:lnTo>
                    <a:pt x="140" y="513"/>
                  </a:lnTo>
                  <a:lnTo>
                    <a:pt x="189" y="535"/>
                  </a:lnTo>
                  <a:lnTo>
                    <a:pt x="245" y="545"/>
                  </a:lnTo>
                  <a:lnTo>
                    <a:pt x="274" y="547"/>
                  </a:lnTo>
                  <a:lnTo>
                    <a:pt x="307" y="545"/>
                  </a:lnTo>
                  <a:lnTo>
                    <a:pt x="372" y="530"/>
                  </a:lnTo>
                  <a:lnTo>
                    <a:pt x="430" y="499"/>
                  </a:lnTo>
                  <a:lnTo>
                    <a:pt x="478" y="456"/>
                  </a:lnTo>
                  <a:lnTo>
                    <a:pt x="498" y="430"/>
                  </a:lnTo>
                  <a:lnTo>
                    <a:pt x="515" y="407"/>
                  </a:lnTo>
                  <a:lnTo>
                    <a:pt x="556" y="369"/>
                  </a:lnTo>
                  <a:lnTo>
                    <a:pt x="605" y="343"/>
                  </a:lnTo>
                  <a:lnTo>
                    <a:pt x="658" y="329"/>
                  </a:lnTo>
                  <a:lnTo>
                    <a:pt x="687" y="328"/>
                  </a:lnTo>
                  <a:lnTo>
                    <a:pt x="3684" y="328"/>
                  </a:lnTo>
                  <a:lnTo>
                    <a:pt x="3684" y="219"/>
                  </a:lnTo>
                  <a:close/>
                </a:path>
              </a:pathLst>
            </a:custGeom>
            <a:solidFill>
              <a:srgbClr val="0D9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1" name="Freeform 610"/>
            <p:cNvSpPr>
              <a:spLocks/>
            </p:cNvSpPr>
            <p:nvPr/>
          </p:nvSpPr>
          <p:spPr bwMode="auto">
            <a:xfrm>
              <a:off x="4619625" y="5426075"/>
              <a:ext cx="79375" cy="77788"/>
            </a:xfrm>
            <a:custGeom>
              <a:avLst/>
              <a:gdLst>
                <a:gd name="T0" fmla="*/ 200 w 200"/>
                <a:gd name="T1" fmla="*/ 68 h 200"/>
                <a:gd name="T2" fmla="*/ 132 w 200"/>
                <a:gd name="T3" fmla="*/ 68 h 200"/>
                <a:gd name="T4" fmla="*/ 132 w 200"/>
                <a:gd name="T5" fmla="*/ 0 h 200"/>
                <a:gd name="T6" fmla="*/ 68 w 200"/>
                <a:gd name="T7" fmla="*/ 0 h 200"/>
                <a:gd name="T8" fmla="*/ 68 w 200"/>
                <a:gd name="T9" fmla="*/ 68 h 200"/>
                <a:gd name="T10" fmla="*/ 0 w 200"/>
                <a:gd name="T11" fmla="*/ 68 h 200"/>
                <a:gd name="T12" fmla="*/ 0 w 200"/>
                <a:gd name="T13" fmla="*/ 132 h 200"/>
                <a:gd name="T14" fmla="*/ 68 w 200"/>
                <a:gd name="T15" fmla="*/ 132 h 200"/>
                <a:gd name="T16" fmla="*/ 68 w 200"/>
                <a:gd name="T17" fmla="*/ 200 h 200"/>
                <a:gd name="T18" fmla="*/ 132 w 200"/>
                <a:gd name="T19" fmla="*/ 200 h 200"/>
                <a:gd name="T20" fmla="*/ 132 w 200"/>
                <a:gd name="T21" fmla="*/ 132 h 200"/>
                <a:gd name="T22" fmla="*/ 200 w 200"/>
                <a:gd name="T23" fmla="*/ 132 h 200"/>
                <a:gd name="T24" fmla="*/ 200 w 200"/>
                <a:gd name="T25" fmla="*/ 68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0" h="200">
                  <a:moveTo>
                    <a:pt x="200" y="68"/>
                  </a:moveTo>
                  <a:lnTo>
                    <a:pt x="132" y="68"/>
                  </a:lnTo>
                  <a:lnTo>
                    <a:pt x="132" y="0"/>
                  </a:lnTo>
                  <a:lnTo>
                    <a:pt x="68" y="0"/>
                  </a:lnTo>
                  <a:lnTo>
                    <a:pt x="68" y="68"/>
                  </a:lnTo>
                  <a:lnTo>
                    <a:pt x="0" y="68"/>
                  </a:lnTo>
                  <a:lnTo>
                    <a:pt x="0" y="132"/>
                  </a:lnTo>
                  <a:lnTo>
                    <a:pt x="68" y="132"/>
                  </a:lnTo>
                  <a:lnTo>
                    <a:pt x="68" y="200"/>
                  </a:lnTo>
                  <a:lnTo>
                    <a:pt x="132" y="200"/>
                  </a:lnTo>
                  <a:lnTo>
                    <a:pt x="132" y="132"/>
                  </a:lnTo>
                  <a:lnTo>
                    <a:pt x="200" y="132"/>
                  </a:lnTo>
                  <a:lnTo>
                    <a:pt x="200" y="6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2" name="Freeform 611"/>
            <p:cNvSpPr>
              <a:spLocks/>
            </p:cNvSpPr>
            <p:nvPr/>
          </p:nvSpPr>
          <p:spPr bwMode="auto">
            <a:xfrm>
              <a:off x="5905500" y="5159375"/>
              <a:ext cx="620713" cy="619125"/>
            </a:xfrm>
            <a:custGeom>
              <a:avLst/>
              <a:gdLst>
                <a:gd name="T0" fmla="*/ 1362 w 1562"/>
                <a:gd name="T1" fmla="*/ 259 h 1562"/>
                <a:gd name="T2" fmla="*/ 1460 w 1562"/>
                <a:gd name="T3" fmla="*/ 395 h 1562"/>
                <a:gd name="T4" fmla="*/ 1525 w 1562"/>
                <a:gd name="T5" fmla="*/ 546 h 1562"/>
                <a:gd name="T6" fmla="*/ 1558 w 1562"/>
                <a:gd name="T7" fmla="*/ 704 h 1562"/>
                <a:gd name="T8" fmla="*/ 1560 w 1562"/>
                <a:gd name="T9" fmla="*/ 824 h 1562"/>
                <a:gd name="T10" fmla="*/ 1547 w 1562"/>
                <a:gd name="T11" fmla="*/ 928 h 1562"/>
                <a:gd name="T12" fmla="*/ 1508 w 1562"/>
                <a:gd name="T13" fmla="*/ 1063 h 1562"/>
                <a:gd name="T14" fmla="*/ 1446 w 1562"/>
                <a:gd name="T15" fmla="*/ 1190 h 1562"/>
                <a:gd name="T16" fmla="*/ 1358 w 1562"/>
                <a:gd name="T17" fmla="*/ 1305 h 1562"/>
                <a:gd name="T18" fmla="*/ 1306 w 1562"/>
                <a:gd name="T19" fmla="*/ 1358 h 1562"/>
                <a:gd name="T20" fmla="*/ 1190 w 1562"/>
                <a:gd name="T21" fmla="*/ 1446 h 1562"/>
                <a:gd name="T22" fmla="*/ 1063 w 1562"/>
                <a:gd name="T23" fmla="*/ 1509 h 1562"/>
                <a:gd name="T24" fmla="*/ 928 w 1562"/>
                <a:gd name="T25" fmla="*/ 1547 h 1562"/>
                <a:gd name="T26" fmla="*/ 825 w 1562"/>
                <a:gd name="T27" fmla="*/ 1559 h 1562"/>
                <a:gd name="T28" fmla="*/ 704 w 1562"/>
                <a:gd name="T29" fmla="*/ 1558 h 1562"/>
                <a:gd name="T30" fmla="*/ 545 w 1562"/>
                <a:gd name="T31" fmla="*/ 1525 h 1562"/>
                <a:gd name="T32" fmla="*/ 396 w 1562"/>
                <a:gd name="T33" fmla="*/ 1461 h 1562"/>
                <a:gd name="T34" fmla="*/ 259 w 1562"/>
                <a:gd name="T35" fmla="*/ 1362 h 1562"/>
                <a:gd name="T36" fmla="*/ 201 w 1562"/>
                <a:gd name="T37" fmla="*/ 1304 h 1562"/>
                <a:gd name="T38" fmla="*/ 107 w 1562"/>
                <a:gd name="T39" fmla="*/ 1177 h 1562"/>
                <a:gd name="T40" fmla="*/ 43 w 1562"/>
                <a:gd name="T41" fmla="*/ 1038 h 1562"/>
                <a:gd name="T42" fmla="*/ 8 w 1562"/>
                <a:gd name="T43" fmla="*/ 893 h 1562"/>
                <a:gd name="T44" fmla="*/ 0 w 1562"/>
                <a:gd name="T45" fmla="*/ 743 h 1562"/>
                <a:gd name="T46" fmla="*/ 22 w 1562"/>
                <a:gd name="T47" fmla="*/ 595 h 1562"/>
                <a:gd name="T48" fmla="*/ 71 w 1562"/>
                <a:gd name="T49" fmla="*/ 451 h 1562"/>
                <a:gd name="T50" fmla="*/ 150 w 1562"/>
                <a:gd name="T51" fmla="*/ 319 h 1562"/>
                <a:gd name="T52" fmla="*/ 228 w 1562"/>
                <a:gd name="T53" fmla="*/ 228 h 1562"/>
                <a:gd name="T54" fmla="*/ 319 w 1562"/>
                <a:gd name="T55" fmla="*/ 150 h 1562"/>
                <a:gd name="T56" fmla="*/ 451 w 1562"/>
                <a:gd name="T57" fmla="*/ 71 h 1562"/>
                <a:gd name="T58" fmla="*/ 595 w 1562"/>
                <a:gd name="T59" fmla="*/ 22 h 1562"/>
                <a:gd name="T60" fmla="*/ 742 w 1562"/>
                <a:gd name="T61" fmla="*/ 0 h 1562"/>
                <a:gd name="T62" fmla="*/ 893 w 1562"/>
                <a:gd name="T63" fmla="*/ 8 h 1562"/>
                <a:gd name="T64" fmla="*/ 1039 w 1562"/>
                <a:gd name="T65" fmla="*/ 43 h 1562"/>
                <a:gd name="T66" fmla="*/ 1177 w 1562"/>
                <a:gd name="T67" fmla="*/ 107 h 1562"/>
                <a:gd name="T68" fmla="*/ 1304 w 1562"/>
                <a:gd name="T69" fmla="*/ 199 h 1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62" h="1562">
                  <a:moveTo>
                    <a:pt x="1332" y="228"/>
                  </a:moveTo>
                  <a:lnTo>
                    <a:pt x="1362" y="259"/>
                  </a:lnTo>
                  <a:lnTo>
                    <a:pt x="1415" y="325"/>
                  </a:lnTo>
                  <a:lnTo>
                    <a:pt x="1460" y="395"/>
                  </a:lnTo>
                  <a:lnTo>
                    <a:pt x="1497" y="469"/>
                  </a:lnTo>
                  <a:lnTo>
                    <a:pt x="1525" y="546"/>
                  </a:lnTo>
                  <a:lnTo>
                    <a:pt x="1546" y="625"/>
                  </a:lnTo>
                  <a:lnTo>
                    <a:pt x="1558" y="704"/>
                  </a:lnTo>
                  <a:lnTo>
                    <a:pt x="1562" y="784"/>
                  </a:lnTo>
                  <a:lnTo>
                    <a:pt x="1560" y="824"/>
                  </a:lnTo>
                  <a:lnTo>
                    <a:pt x="1558" y="859"/>
                  </a:lnTo>
                  <a:lnTo>
                    <a:pt x="1547" y="928"/>
                  </a:lnTo>
                  <a:lnTo>
                    <a:pt x="1532" y="995"/>
                  </a:lnTo>
                  <a:lnTo>
                    <a:pt x="1508" y="1063"/>
                  </a:lnTo>
                  <a:lnTo>
                    <a:pt x="1480" y="1128"/>
                  </a:lnTo>
                  <a:lnTo>
                    <a:pt x="1446" y="1190"/>
                  </a:lnTo>
                  <a:lnTo>
                    <a:pt x="1405" y="1249"/>
                  </a:lnTo>
                  <a:lnTo>
                    <a:pt x="1358" y="1305"/>
                  </a:lnTo>
                  <a:lnTo>
                    <a:pt x="1332" y="1332"/>
                  </a:lnTo>
                  <a:lnTo>
                    <a:pt x="1306" y="1358"/>
                  </a:lnTo>
                  <a:lnTo>
                    <a:pt x="1249" y="1405"/>
                  </a:lnTo>
                  <a:lnTo>
                    <a:pt x="1190" y="1446"/>
                  </a:lnTo>
                  <a:lnTo>
                    <a:pt x="1127" y="1480"/>
                  </a:lnTo>
                  <a:lnTo>
                    <a:pt x="1063" y="1509"/>
                  </a:lnTo>
                  <a:lnTo>
                    <a:pt x="996" y="1531"/>
                  </a:lnTo>
                  <a:lnTo>
                    <a:pt x="928" y="1547"/>
                  </a:lnTo>
                  <a:lnTo>
                    <a:pt x="859" y="1558"/>
                  </a:lnTo>
                  <a:lnTo>
                    <a:pt x="825" y="1559"/>
                  </a:lnTo>
                  <a:lnTo>
                    <a:pt x="784" y="1562"/>
                  </a:lnTo>
                  <a:lnTo>
                    <a:pt x="704" y="1558"/>
                  </a:lnTo>
                  <a:lnTo>
                    <a:pt x="624" y="1546"/>
                  </a:lnTo>
                  <a:lnTo>
                    <a:pt x="545" y="1525"/>
                  </a:lnTo>
                  <a:lnTo>
                    <a:pt x="469" y="1497"/>
                  </a:lnTo>
                  <a:lnTo>
                    <a:pt x="396" y="1461"/>
                  </a:lnTo>
                  <a:lnTo>
                    <a:pt x="325" y="1415"/>
                  </a:lnTo>
                  <a:lnTo>
                    <a:pt x="259" y="1362"/>
                  </a:lnTo>
                  <a:lnTo>
                    <a:pt x="228" y="1332"/>
                  </a:lnTo>
                  <a:lnTo>
                    <a:pt x="201" y="1304"/>
                  </a:lnTo>
                  <a:lnTo>
                    <a:pt x="150" y="1242"/>
                  </a:lnTo>
                  <a:lnTo>
                    <a:pt x="107" y="1177"/>
                  </a:lnTo>
                  <a:lnTo>
                    <a:pt x="71" y="1109"/>
                  </a:lnTo>
                  <a:lnTo>
                    <a:pt x="43" y="1038"/>
                  </a:lnTo>
                  <a:lnTo>
                    <a:pt x="22" y="967"/>
                  </a:lnTo>
                  <a:lnTo>
                    <a:pt x="8" y="893"/>
                  </a:lnTo>
                  <a:lnTo>
                    <a:pt x="0" y="818"/>
                  </a:lnTo>
                  <a:lnTo>
                    <a:pt x="0" y="743"/>
                  </a:lnTo>
                  <a:lnTo>
                    <a:pt x="8" y="669"/>
                  </a:lnTo>
                  <a:lnTo>
                    <a:pt x="22" y="595"/>
                  </a:lnTo>
                  <a:lnTo>
                    <a:pt x="43" y="522"/>
                  </a:lnTo>
                  <a:lnTo>
                    <a:pt x="71" y="451"/>
                  </a:lnTo>
                  <a:lnTo>
                    <a:pt x="107" y="384"/>
                  </a:lnTo>
                  <a:lnTo>
                    <a:pt x="150" y="319"/>
                  </a:lnTo>
                  <a:lnTo>
                    <a:pt x="201" y="257"/>
                  </a:lnTo>
                  <a:lnTo>
                    <a:pt x="228" y="228"/>
                  </a:lnTo>
                  <a:lnTo>
                    <a:pt x="258" y="199"/>
                  </a:lnTo>
                  <a:lnTo>
                    <a:pt x="319" y="150"/>
                  </a:lnTo>
                  <a:lnTo>
                    <a:pt x="383" y="107"/>
                  </a:lnTo>
                  <a:lnTo>
                    <a:pt x="451" y="71"/>
                  </a:lnTo>
                  <a:lnTo>
                    <a:pt x="522" y="43"/>
                  </a:lnTo>
                  <a:lnTo>
                    <a:pt x="595" y="22"/>
                  </a:lnTo>
                  <a:lnTo>
                    <a:pt x="669" y="8"/>
                  </a:lnTo>
                  <a:lnTo>
                    <a:pt x="742" y="0"/>
                  </a:lnTo>
                  <a:lnTo>
                    <a:pt x="818" y="0"/>
                  </a:lnTo>
                  <a:lnTo>
                    <a:pt x="893" y="8"/>
                  </a:lnTo>
                  <a:lnTo>
                    <a:pt x="967" y="22"/>
                  </a:lnTo>
                  <a:lnTo>
                    <a:pt x="1039" y="43"/>
                  </a:lnTo>
                  <a:lnTo>
                    <a:pt x="1109" y="71"/>
                  </a:lnTo>
                  <a:lnTo>
                    <a:pt x="1177" y="107"/>
                  </a:lnTo>
                  <a:lnTo>
                    <a:pt x="1243" y="150"/>
                  </a:lnTo>
                  <a:lnTo>
                    <a:pt x="1304" y="199"/>
                  </a:lnTo>
                  <a:lnTo>
                    <a:pt x="1332" y="228"/>
                  </a:lnTo>
                  <a:close/>
                </a:path>
              </a:pathLst>
            </a:custGeom>
            <a:solidFill>
              <a:srgbClr val="0D9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3" name="Freeform 612"/>
            <p:cNvSpPr>
              <a:spLocks/>
            </p:cNvSpPr>
            <p:nvPr/>
          </p:nvSpPr>
          <p:spPr bwMode="auto">
            <a:xfrm>
              <a:off x="6070600" y="5322888"/>
              <a:ext cx="455613" cy="455613"/>
            </a:xfrm>
            <a:custGeom>
              <a:avLst/>
              <a:gdLst>
                <a:gd name="T0" fmla="*/ 735 w 1147"/>
                <a:gd name="T1" fmla="*/ 0 h 1147"/>
                <a:gd name="T2" fmla="*/ 1147 w 1147"/>
                <a:gd name="T3" fmla="*/ 412 h 1147"/>
                <a:gd name="T4" fmla="*/ 1145 w 1147"/>
                <a:gd name="T5" fmla="*/ 447 h 1147"/>
                <a:gd name="T6" fmla="*/ 1134 w 1147"/>
                <a:gd name="T7" fmla="*/ 516 h 1147"/>
                <a:gd name="T8" fmla="*/ 1119 w 1147"/>
                <a:gd name="T9" fmla="*/ 583 h 1147"/>
                <a:gd name="T10" fmla="*/ 1095 w 1147"/>
                <a:gd name="T11" fmla="*/ 651 h 1147"/>
                <a:gd name="T12" fmla="*/ 1067 w 1147"/>
                <a:gd name="T13" fmla="*/ 716 h 1147"/>
                <a:gd name="T14" fmla="*/ 1033 w 1147"/>
                <a:gd name="T15" fmla="*/ 778 h 1147"/>
                <a:gd name="T16" fmla="*/ 992 w 1147"/>
                <a:gd name="T17" fmla="*/ 837 h 1147"/>
                <a:gd name="T18" fmla="*/ 945 w 1147"/>
                <a:gd name="T19" fmla="*/ 893 h 1147"/>
                <a:gd name="T20" fmla="*/ 919 w 1147"/>
                <a:gd name="T21" fmla="*/ 920 h 1147"/>
                <a:gd name="T22" fmla="*/ 893 w 1147"/>
                <a:gd name="T23" fmla="*/ 946 h 1147"/>
                <a:gd name="T24" fmla="*/ 836 w 1147"/>
                <a:gd name="T25" fmla="*/ 993 h 1147"/>
                <a:gd name="T26" fmla="*/ 777 w 1147"/>
                <a:gd name="T27" fmla="*/ 1034 h 1147"/>
                <a:gd name="T28" fmla="*/ 714 w 1147"/>
                <a:gd name="T29" fmla="*/ 1068 h 1147"/>
                <a:gd name="T30" fmla="*/ 650 w 1147"/>
                <a:gd name="T31" fmla="*/ 1097 h 1147"/>
                <a:gd name="T32" fmla="*/ 583 w 1147"/>
                <a:gd name="T33" fmla="*/ 1119 h 1147"/>
                <a:gd name="T34" fmla="*/ 515 w 1147"/>
                <a:gd name="T35" fmla="*/ 1135 h 1147"/>
                <a:gd name="T36" fmla="*/ 446 w 1147"/>
                <a:gd name="T37" fmla="*/ 1146 h 1147"/>
                <a:gd name="T38" fmla="*/ 412 w 1147"/>
                <a:gd name="T39" fmla="*/ 1147 h 1147"/>
                <a:gd name="T40" fmla="*/ 0 w 1147"/>
                <a:gd name="T41" fmla="*/ 736 h 1147"/>
                <a:gd name="T42" fmla="*/ 735 w 1147"/>
                <a:gd name="T43" fmla="*/ 0 h 1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47" h="1147">
                  <a:moveTo>
                    <a:pt x="735" y="0"/>
                  </a:moveTo>
                  <a:lnTo>
                    <a:pt x="1147" y="412"/>
                  </a:lnTo>
                  <a:lnTo>
                    <a:pt x="1145" y="447"/>
                  </a:lnTo>
                  <a:lnTo>
                    <a:pt x="1134" y="516"/>
                  </a:lnTo>
                  <a:lnTo>
                    <a:pt x="1119" y="583"/>
                  </a:lnTo>
                  <a:lnTo>
                    <a:pt x="1095" y="651"/>
                  </a:lnTo>
                  <a:lnTo>
                    <a:pt x="1067" y="716"/>
                  </a:lnTo>
                  <a:lnTo>
                    <a:pt x="1033" y="778"/>
                  </a:lnTo>
                  <a:lnTo>
                    <a:pt x="992" y="837"/>
                  </a:lnTo>
                  <a:lnTo>
                    <a:pt x="945" y="893"/>
                  </a:lnTo>
                  <a:lnTo>
                    <a:pt x="919" y="920"/>
                  </a:lnTo>
                  <a:lnTo>
                    <a:pt x="893" y="946"/>
                  </a:lnTo>
                  <a:lnTo>
                    <a:pt x="836" y="993"/>
                  </a:lnTo>
                  <a:lnTo>
                    <a:pt x="777" y="1034"/>
                  </a:lnTo>
                  <a:lnTo>
                    <a:pt x="714" y="1068"/>
                  </a:lnTo>
                  <a:lnTo>
                    <a:pt x="650" y="1097"/>
                  </a:lnTo>
                  <a:lnTo>
                    <a:pt x="583" y="1119"/>
                  </a:lnTo>
                  <a:lnTo>
                    <a:pt x="515" y="1135"/>
                  </a:lnTo>
                  <a:lnTo>
                    <a:pt x="446" y="1146"/>
                  </a:lnTo>
                  <a:lnTo>
                    <a:pt x="412" y="1147"/>
                  </a:lnTo>
                  <a:lnTo>
                    <a:pt x="0" y="736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4" name="Freeform 613"/>
            <p:cNvSpPr>
              <a:spLocks/>
            </p:cNvSpPr>
            <p:nvPr/>
          </p:nvSpPr>
          <p:spPr bwMode="auto">
            <a:xfrm>
              <a:off x="6010275" y="5262563"/>
              <a:ext cx="411163" cy="411163"/>
            </a:xfrm>
            <a:custGeom>
              <a:avLst/>
              <a:gdLst>
                <a:gd name="T0" fmla="*/ 151 w 1036"/>
                <a:gd name="T1" fmla="*/ 152 h 1039"/>
                <a:gd name="T2" fmla="*/ 115 w 1036"/>
                <a:gd name="T3" fmla="*/ 192 h 1039"/>
                <a:gd name="T4" fmla="*/ 57 w 1036"/>
                <a:gd name="T5" fmla="*/ 278 h 1039"/>
                <a:gd name="T6" fmla="*/ 19 w 1036"/>
                <a:gd name="T7" fmla="*/ 372 h 1039"/>
                <a:gd name="T8" fmla="*/ 0 w 1036"/>
                <a:gd name="T9" fmla="*/ 471 h 1039"/>
                <a:gd name="T10" fmla="*/ 0 w 1036"/>
                <a:gd name="T11" fmla="*/ 571 h 1039"/>
                <a:gd name="T12" fmla="*/ 19 w 1036"/>
                <a:gd name="T13" fmla="*/ 668 h 1039"/>
                <a:gd name="T14" fmla="*/ 57 w 1036"/>
                <a:gd name="T15" fmla="*/ 763 h 1039"/>
                <a:gd name="T16" fmla="*/ 115 w 1036"/>
                <a:gd name="T17" fmla="*/ 848 h 1039"/>
                <a:gd name="T18" fmla="*/ 151 w 1036"/>
                <a:gd name="T19" fmla="*/ 888 h 1039"/>
                <a:gd name="T20" fmla="*/ 151 w 1036"/>
                <a:gd name="T21" fmla="*/ 888 h 1039"/>
                <a:gd name="T22" fmla="*/ 190 w 1036"/>
                <a:gd name="T23" fmla="*/ 925 h 1039"/>
                <a:gd name="T24" fmla="*/ 277 w 1036"/>
                <a:gd name="T25" fmla="*/ 982 h 1039"/>
                <a:gd name="T26" fmla="*/ 370 w 1036"/>
                <a:gd name="T27" fmla="*/ 1019 h 1039"/>
                <a:gd name="T28" fmla="*/ 469 w 1036"/>
                <a:gd name="T29" fmla="*/ 1039 h 1039"/>
                <a:gd name="T30" fmla="*/ 569 w 1036"/>
                <a:gd name="T31" fmla="*/ 1039 h 1039"/>
                <a:gd name="T32" fmla="*/ 667 w 1036"/>
                <a:gd name="T33" fmla="*/ 1019 h 1039"/>
                <a:gd name="T34" fmla="*/ 760 w 1036"/>
                <a:gd name="T35" fmla="*/ 982 h 1039"/>
                <a:gd name="T36" fmla="*/ 847 w 1036"/>
                <a:gd name="T37" fmla="*/ 925 h 1039"/>
                <a:gd name="T38" fmla="*/ 886 w 1036"/>
                <a:gd name="T39" fmla="*/ 888 h 1039"/>
                <a:gd name="T40" fmla="*/ 886 w 1036"/>
                <a:gd name="T41" fmla="*/ 888 h 1039"/>
                <a:gd name="T42" fmla="*/ 922 w 1036"/>
                <a:gd name="T43" fmla="*/ 848 h 1039"/>
                <a:gd name="T44" fmla="*/ 979 w 1036"/>
                <a:gd name="T45" fmla="*/ 763 h 1039"/>
                <a:gd name="T46" fmla="*/ 1017 w 1036"/>
                <a:gd name="T47" fmla="*/ 668 h 1039"/>
                <a:gd name="T48" fmla="*/ 1036 w 1036"/>
                <a:gd name="T49" fmla="*/ 571 h 1039"/>
                <a:gd name="T50" fmla="*/ 1036 w 1036"/>
                <a:gd name="T51" fmla="*/ 471 h 1039"/>
                <a:gd name="T52" fmla="*/ 1017 w 1036"/>
                <a:gd name="T53" fmla="*/ 372 h 1039"/>
                <a:gd name="T54" fmla="*/ 979 w 1036"/>
                <a:gd name="T55" fmla="*/ 278 h 1039"/>
                <a:gd name="T56" fmla="*/ 922 w 1036"/>
                <a:gd name="T57" fmla="*/ 192 h 1039"/>
                <a:gd name="T58" fmla="*/ 886 w 1036"/>
                <a:gd name="T59" fmla="*/ 152 h 1039"/>
                <a:gd name="T60" fmla="*/ 886 w 1036"/>
                <a:gd name="T61" fmla="*/ 152 h 1039"/>
                <a:gd name="T62" fmla="*/ 847 w 1036"/>
                <a:gd name="T63" fmla="*/ 116 h 1039"/>
                <a:gd name="T64" fmla="*/ 760 w 1036"/>
                <a:gd name="T65" fmla="*/ 59 h 1039"/>
                <a:gd name="T66" fmla="*/ 667 w 1036"/>
                <a:gd name="T67" fmla="*/ 21 h 1039"/>
                <a:gd name="T68" fmla="*/ 569 w 1036"/>
                <a:gd name="T69" fmla="*/ 2 h 1039"/>
                <a:gd name="T70" fmla="*/ 518 w 1036"/>
                <a:gd name="T71" fmla="*/ 0 h 1039"/>
                <a:gd name="T72" fmla="*/ 518 w 1036"/>
                <a:gd name="T73" fmla="*/ 0 h 1039"/>
                <a:gd name="T74" fmla="*/ 469 w 1036"/>
                <a:gd name="T75" fmla="*/ 2 h 1039"/>
                <a:gd name="T76" fmla="*/ 370 w 1036"/>
                <a:gd name="T77" fmla="*/ 21 h 1039"/>
                <a:gd name="T78" fmla="*/ 277 w 1036"/>
                <a:gd name="T79" fmla="*/ 59 h 1039"/>
                <a:gd name="T80" fmla="*/ 190 w 1036"/>
                <a:gd name="T81" fmla="*/ 116 h 1039"/>
                <a:gd name="T82" fmla="*/ 151 w 1036"/>
                <a:gd name="T83" fmla="*/ 152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036" h="1039">
                  <a:moveTo>
                    <a:pt x="151" y="152"/>
                  </a:moveTo>
                  <a:lnTo>
                    <a:pt x="115" y="192"/>
                  </a:lnTo>
                  <a:lnTo>
                    <a:pt x="57" y="278"/>
                  </a:lnTo>
                  <a:lnTo>
                    <a:pt x="19" y="372"/>
                  </a:lnTo>
                  <a:lnTo>
                    <a:pt x="0" y="471"/>
                  </a:lnTo>
                  <a:lnTo>
                    <a:pt x="0" y="571"/>
                  </a:lnTo>
                  <a:lnTo>
                    <a:pt x="19" y="668"/>
                  </a:lnTo>
                  <a:lnTo>
                    <a:pt x="57" y="763"/>
                  </a:lnTo>
                  <a:lnTo>
                    <a:pt x="115" y="848"/>
                  </a:lnTo>
                  <a:lnTo>
                    <a:pt x="151" y="888"/>
                  </a:lnTo>
                  <a:lnTo>
                    <a:pt x="151" y="888"/>
                  </a:lnTo>
                  <a:lnTo>
                    <a:pt x="190" y="925"/>
                  </a:lnTo>
                  <a:lnTo>
                    <a:pt x="277" y="982"/>
                  </a:lnTo>
                  <a:lnTo>
                    <a:pt x="370" y="1019"/>
                  </a:lnTo>
                  <a:lnTo>
                    <a:pt x="469" y="1039"/>
                  </a:lnTo>
                  <a:lnTo>
                    <a:pt x="569" y="1039"/>
                  </a:lnTo>
                  <a:lnTo>
                    <a:pt x="667" y="1019"/>
                  </a:lnTo>
                  <a:lnTo>
                    <a:pt x="760" y="982"/>
                  </a:lnTo>
                  <a:lnTo>
                    <a:pt x="847" y="925"/>
                  </a:lnTo>
                  <a:lnTo>
                    <a:pt x="886" y="888"/>
                  </a:lnTo>
                  <a:lnTo>
                    <a:pt x="886" y="888"/>
                  </a:lnTo>
                  <a:lnTo>
                    <a:pt x="922" y="848"/>
                  </a:lnTo>
                  <a:lnTo>
                    <a:pt x="979" y="763"/>
                  </a:lnTo>
                  <a:lnTo>
                    <a:pt x="1017" y="668"/>
                  </a:lnTo>
                  <a:lnTo>
                    <a:pt x="1036" y="571"/>
                  </a:lnTo>
                  <a:lnTo>
                    <a:pt x="1036" y="471"/>
                  </a:lnTo>
                  <a:lnTo>
                    <a:pt x="1017" y="372"/>
                  </a:lnTo>
                  <a:lnTo>
                    <a:pt x="979" y="278"/>
                  </a:lnTo>
                  <a:lnTo>
                    <a:pt x="922" y="192"/>
                  </a:lnTo>
                  <a:lnTo>
                    <a:pt x="886" y="152"/>
                  </a:lnTo>
                  <a:lnTo>
                    <a:pt x="886" y="152"/>
                  </a:lnTo>
                  <a:lnTo>
                    <a:pt x="847" y="116"/>
                  </a:lnTo>
                  <a:lnTo>
                    <a:pt x="760" y="59"/>
                  </a:lnTo>
                  <a:lnTo>
                    <a:pt x="667" y="21"/>
                  </a:lnTo>
                  <a:lnTo>
                    <a:pt x="569" y="2"/>
                  </a:lnTo>
                  <a:lnTo>
                    <a:pt x="518" y="0"/>
                  </a:lnTo>
                  <a:lnTo>
                    <a:pt x="518" y="0"/>
                  </a:lnTo>
                  <a:lnTo>
                    <a:pt x="469" y="2"/>
                  </a:lnTo>
                  <a:lnTo>
                    <a:pt x="370" y="21"/>
                  </a:lnTo>
                  <a:lnTo>
                    <a:pt x="277" y="59"/>
                  </a:lnTo>
                  <a:lnTo>
                    <a:pt x="190" y="116"/>
                  </a:lnTo>
                  <a:lnTo>
                    <a:pt x="151" y="152"/>
                  </a:lnTo>
                  <a:close/>
                </a:path>
              </a:pathLst>
            </a:custGeom>
            <a:solidFill>
              <a:srgbClr val="E8E9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191272" y="1110550"/>
            <a:ext cx="495650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1" dirty="0"/>
              <a:t>01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458989" y="1949680"/>
            <a:ext cx="495650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1" dirty="0"/>
              <a:t>02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91272" y="2786489"/>
            <a:ext cx="495650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1"/>
              <a:t>03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66256" y="3629775"/>
            <a:ext cx="495650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1" dirty="0"/>
              <a:t>04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91272" y="4473061"/>
            <a:ext cx="495650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1"/>
              <a:t>05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66256" y="5337615"/>
            <a:ext cx="495650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1" dirty="0"/>
              <a:t>06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6302290" y="2553158"/>
            <a:ext cx="1943457" cy="1046671"/>
            <a:chOff x="553361" y="1621513"/>
            <a:chExt cx="2214734" cy="1192769"/>
          </a:xfrm>
        </p:grpSpPr>
        <p:sp>
          <p:nvSpPr>
            <p:cNvPr id="64" name="TextBox 63"/>
            <p:cNvSpPr txBox="1"/>
            <p:nvPr/>
          </p:nvSpPr>
          <p:spPr>
            <a:xfrm>
              <a:off x="553361" y="1621513"/>
              <a:ext cx="1880830" cy="526106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th-TH" sz="2400" b="1" dirty="0" smtClean="0">
                  <a:solidFill>
                    <a:srgbClr val="F36F13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12 มีนาคม 2563</a:t>
              </a:r>
              <a:endParaRPr lang="en-US" sz="2400" b="1" dirty="0">
                <a:solidFill>
                  <a:srgbClr val="F36F13"/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53361" y="2288176"/>
              <a:ext cx="2214734" cy="526106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endParaRPr lang="en-US" sz="2400" dirty="0">
                <a:solidFill>
                  <a:schemeClr val="bg1">
                    <a:lumMod val="50000"/>
                  </a:schemeClr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987911" y="1666293"/>
            <a:ext cx="1857927" cy="860052"/>
            <a:chOff x="675328" y="1418555"/>
            <a:chExt cx="1857927" cy="860052"/>
          </a:xfrm>
        </p:grpSpPr>
        <p:sp>
          <p:nvSpPr>
            <p:cNvPr id="67" name="TextBox 66"/>
            <p:cNvSpPr txBox="1"/>
            <p:nvPr/>
          </p:nvSpPr>
          <p:spPr>
            <a:xfrm>
              <a:off x="675328" y="1418555"/>
              <a:ext cx="1782539" cy="461665"/>
            </a:xfrm>
            <a:prstGeom prst="rect">
              <a:avLst/>
            </a:prstGeom>
            <a:noFill/>
          </p:spPr>
          <p:txBody>
            <a:bodyPr wrap="none" lIns="0" rIns="0" rtlCol="0" anchor="ctr">
              <a:spAutoFit/>
            </a:bodyPr>
            <a:lstStyle/>
            <a:p>
              <a:r>
                <a:rPr lang="en-US" sz="2400" b="1" dirty="0">
                  <a:solidFill>
                    <a:srgbClr val="A2B969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 </a:t>
              </a:r>
              <a:r>
                <a:rPr lang="en-US" sz="2400" b="1" dirty="0" smtClean="0">
                  <a:solidFill>
                    <a:srgbClr val="A2B969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20 </a:t>
              </a:r>
              <a:r>
                <a:rPr lang="th-TH" sz="2400" b="1" dirty="0" smtClean="0">
                  <a:solidFill>
                    <a:srgbClr val="A2B969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มกราคม 2563</a:t>
              </a:r>
              <a:endParaRPr lang="en-US" sz="2400" b="1" dirty="0">
                <a:solidFill>
                  <a:srgbClr val="A2B969"/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78504" y="1816942"/>
              <a:ext cx="1854751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th-TH" sz="2400" dirty="0" err="1">
                  <a:solidFill>
                    <a:schemeClr val="bg1">
                      <a:lumMod val="50000"/>
                    </a:schemeClr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วพบ</a:t>
              </a:r>
              <a:r>
                <a:rPr lang="th-TH" sz="2400" dirty="0">
                  <a:solidFill>
                    <a:schemeClr val="bg1">
                      <a:lumMod val="50000"/>
                    </a:schemeClr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.อุดรธานี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5897337" y="920197"/>
            <a:ext cx="2607445" cy="933767"/>
            <a:chOff x="372061" y="1721413"/>
            <a:chExt cx="2342077" cy="1064106"/>
          </a:xfrm>
        </p:grpSpPr>
        <p:sp>
          <p:nvSpPr>
            <p:cNvPr id="70" name="TextBox 69"/>
            <p:cNvSpPr txBox="1"/>
            <p:nvPr/>
          </p:nvSpPr>
          <p:spPr>
            <a:xfrm>
              <a:off x="372061" y="1721413"/>
              <a:ext cx="2342077" cy="526106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pPr algn="ctr"/>
              <a:r>
                <a:rPr lang="th-TH" sz="2400" b="1" dirty="0" smtClean="0">
                  <a:solidFill>
                    <a:srgbClr val="C13018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      </a:t>
              </a:r>
              <a:r>
                <a:rPr lang="th-TH" sz="2400" b="1" dirty="0" smtClean="0">
                  <a:solidFill>
                    <a:srgbClr val="C13018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20 </a:t>
              </a:r>
              <a:r>
                <a:rPr lang="th-TH" sz="2400" b="1" dirty="0" smtClean="0">
                  <a:solidFill>
                    <a:srgbClr val="C13018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พฤศจิกายน 2562</a:t>
              </a:r>
              <a:endParaRPr lang="en-US" sz="2400" b="1" dirty="0">
                <a:solidFill>
                  <a:srgbClr val="C13018"/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90292" y="2329560"/>
              <a:ext cx="1973642" cy="45595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endParaRPr lang="en-US" sz="2000" dirty="0">
                <a:solidFill>
                  <a:schemeClr val="bg1">
                    <a:lumMod val="50000"/>
                  </a:schemeClr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503997" y="4273778"/>
            <a:ext cx="1408758" cy="786256"/>
            <a:chOff x="783223" y="1621514"/>
            <a:chExt cx="1605398" cy="896006"/>
          </a:xfrm>
        </p:grpSpPr>
        <p:sp>
          <p:nvSpPr>
            <p:cNvPr id="73" name="TextBox 72"/>
            <p:cNvSpPr txBox="1"/>
            <p:nvPr/>
          </p:nvSpPr>
          <p:spPr>
            <a:xfrm>
              <a:off x="1568088" y="1621514"/>
              <a:ext cx="105294" cy="526107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pPr algn="ctr"/>
              <a:endParaRPr lang="en-US" sz="2400" b="1" dirty="0">
                <a:solidFill>
                  <a:srgbClr val="A2B969"/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83223" y="1991412"/>
              <a:ext cx="1605398" cy="526108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endParaRPr lang="en-US" sz="2400" dirty="0">
                <a:solidFill>
                  <a:schemeClr val="bg1">
                    <a:lumMod val="50000"/>
                  </a:schemeClr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972321" y="3301319"/>
            <a:ext cx="2072504" cy="923833"/>
            <a:chOff x="792531" y="1337738"/>
            <a:chExt cx="2072504" cy="923833"/>
          </a:xfrm>
        </p:grpSpPr>
        <p:sp>
          <p:nvSpPr>
            <p:cNvPr id="77" name="TextBox 76"/>
            <p:cNvSpPr txBox="1"/>
            <p:nvPr/>
          </p:nvSpPr>
          <p:spPr>
            <a:xfrm>
              <a:off x="792531" y="1337738"/>
              <a:ext cx="2072504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r>
                <a:rPr lang="th-TH" sz="2400" b="1" dirty="0" smtClean="0">
                  <a:solidFill>
                    <a:srgbClr val="063951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14 พฤษภาคม 2563</a:t>
              </a:r>
              <a:endParaRPr lang="en-US" sz="2400" b="1" dirty="0">
                <a:solidFill>
                  <a:srgbClr val="063951"/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828273" y="1799906"/>
              <a:ext cx="1408755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endParaRPr lang="en-US" sz="2400" dirty="0">
                <a:solidFill>
                  <a:schemeClr val="bg1">
                    <a:lumMod val="50000"/>
                  </a:schemeClr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148192" y="5054189"/>
            <a:ext cx="1896633" cy="851238"/>
            <a:chOff x="666616" y="1337737"/>
            <a:chExt cx="1896633" cy="851238"/>
          </a:xfrm>
        </p:grpSpPr>
        <p:sp>
          <p:nvSpPr>
            <p:cNvPr id="80" name="TextBox 79"/>
            <p:cNvSpPr txBox="1"/>
            <p:nvPr/>
          </p:nvSpPr>
          <p:spPr>
            <a:xfrm>
              <a:off x="736761" y="1337737"/>
              <a:ext cx="1569340" cy="461665"/>
            </a:xfrm>
            <a:prstGeom prst="rect">
              <a:avLst/>
            </a:prstGeom>
            <a:noFill/>
          </p:spPr>
          <p:txBody>
            <a:bodyPr wrap="none" lIns="0" rIns="0" rtlCol="0" anchor="ctr">
              <a:spAutoFit/>
            </a:bodyPr>
            <a:lstStyle/>
            <a:p>
              <a:r>
                <a:rPr lang="en-US" sz="2400" b="1" dirty="0" smtClean="0">
                  <a:solidFill>
                    <a:srgbClr val="0D95BC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1 </a:t>
              </a:r>
              <a:r>
                <a:rPr lang="th-TH" sz="2400" b="1" dirty="0" smtClean="0">
                  <a:solidFill>
                    <a:srgbClr val="0D95BC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กันยายน 2563</a:t>
              </a:r>
              <a:endParaRPr lang="en-US" sz="2400" b="1" dirty="0">
                <a:solidFill>
                  <a:srgbClr val="0D95BC"/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66616" y="1727310"/>
              <a:ext cx="1896633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th-TH" sz="2400" dirty="0" smtClean="0">
                  <a:solidFill>
                    <a:schemeClr val="bg1">
                      <a:lumMod val="50000"/>
                    </a:schemeClr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ศูนย์อนามัยที่ </a:t>
              </a:r>
              <a:r>
                <a:rPr lang="th-TH" sz="2400" dirty="0">
                  <a:solidFill>
                    <a:schemeClr val="bg1">
                      <a:lumMod val="50000"/>
                    </a:schemeClr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8</a:t>
              </a:r>
              <a:endParaRPr lang="en-US" sz="2400" dirty="0">
                <a:solidFill>
                  <a:schemeClr val="bg1">
                    <a:lumMod val="50000"/>
                  </a:schemeClr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</p:grpSp>
      <p:sp>
        <p:nvSpPr>
          <p:cNvPr id="7" name="สี่เหลี่ยมผืนผ้า 6"/>
          <p:cNvSpPr/>
          <p:nvPr/>
        </p:nvSpPr>
        <p:spPr>
          <a:xfrm>
            <a:off x="0" y="6294474"/>
            <a:ext cx="9144000" cy="552893"/>
          </a:xfrm>
          <a:prstGeom prst="rect">
            <a:avLst/>
          </a:prstGeom>
          <a:solidFill>
            <a:srgbClr val="EEEC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1" name="Freeform 6"/>
          <p:cNvSpPr>
            <a:spLocks/>
          </p:cNvSpPr>
          <p:nvPr/>
        </p:nvSpPr>
        <p:spPr bwMode="auto">
          <a:xfrm>
            <a:off x="10242879" y="2675824"/>
            <a:ext cx="1358900" cy="5514975"/>
          </a:xfrm>
          <a:custGeom>
            <a:avLst/>
            <a:gdLst>
              <a:gd name="T0" fmla="*/ 2436 w 3426"/>
              <a:gd name="T1" fmla="*/ 13451 h 13893"/>
              <a:gd name="T2" fmla="*/ 2944 w 3426"/>
              <a:gd name="T3" fmla="*/ 13006 h 13893"/>
              <a:gd name="T4" fmla="*/ 3015 w 3426"/>
              <a:gd name="T5" fmla="*/ 12405 h 13893"/>
              <a:gd name="T6" fmla="*/ 2681 w 3426"/>
              <a:gd name="T7" fmla="*/ 11897 h 13893"/>
              <a:gd name="T8" fmla="*/ 1299 w 3426"/>
              <a:gd name="T9" fmla="*/ 11718 h 13893"/>
              <a:gd name="T10" fmla="*/ 435 w 3426"/>
              <a:gd name="T11" fmla="*/ 11391 h 13893"/>
              <a:gd name="T12" fmla="*/ 2 w 3426"/>
              <a:gd name="T13" fmla="*/ 10523 h 13893"/>
              <a:gd name="T14" fmla="*/ 243 w 3426"/>
              <a:gd name="T15" fmla="*/ 9684 h 13893"/>
              <a:gd name="T16" fmla="*/ 965 w 3426"/>
              <a:gd name="T17" fmla="*/ 9194 h 13893"/>
              <a:gd name="T18" fmla="*/ 2436 w 3426"/>
              <a:gd name="T19" fmla="*/ 9102 h 13893"/>
              <a:gd name="T20" fmla="*/ 2944 w 3426"/>
              <a:gd name="T21" fmla="*/ 8658 h 13893"/>
              <a:gd name="T22" fmla="*/ 3015 w 3426"/>
              <a:gd name="T23" fmla="*/ 8056 h 13893"/>
              <a:gd name="T24" fmla="*/ 2681 w 3426"/>
              <a:gd name="T25" fmla="*/ 7548 h 13893"/>
              <a:gd name="T26" fmla="*/ 1299 w 3426"/>
              <a:gd name="T27" fmla="*/ 7369 h 13893"/>
              <a:gd name="T28" fmla="*/ 435 w 3426"/>
              <a:gd name="T29" fmla="*/ 7043 h 13893"/>
              <a:gd name="T30" fmla="*/ 2 w 3426"/>
              <a:gd name="T31" fmla="*/ 6174 h 13893"/>
              <a:gd name="T32" fmla="*/ 243 w 3426"/>
              <a:gd name="T33" fmla="*/ 5336 h 13893"/>
              <a:gd name="T34" fmla="*/ 965 w 3426"/>
              <a:gd name="T35" fmla="*/ 4846 h 13893"/>
              <a:gd name="T36" fmla="*/ 2436 w 3426"/>
              <a:gd name="T37" fmla="*/ 4754 h 13893"/>
              <a:gd name="T38" fmla="*/ 2944 w 3426"/>
              <a:gd name="T39" fmla="*/ 4309 h 13893"/>
              <a:gd name="T40" fmla="*/ 3015 w 3426"/>
              <a:gd name="T41" fmla="*/ 3708 h 13893"/>
              <a:gd name="T42" fmla="*/ 2681 w 3426"/>
              <a:gd name="T43" fmla="*/ 3200 h 13893"/>
              <a:gd name="T44" fmla="*/ 1299 w 3426"/>
              <a:gd name="T45" fmla="*/ 3021 h 13893"/>
              <a:gd name="T46" fmla="*/ 435 w 3426"/>
              <a:gd name="T47" fmla="*/ 2694 h 13893"/>
              <a:gd name="T48" fmla="*/ 2 w 3426"/>
              <a:gd name="T49" fmla="*/ 1826 h 13893"/>
              <a:gd name="T50" fmla="*/ 243 w 3426"/>
              <a:gd name="T51" fmla="*/ 987 h 13893"/>
              <a:gd name="T52" fmla="*/ 965 w 3426"/>
              <a:gd name="T53" fmla="*/ 497 h 13893"/>
              <a:gd name="T54" fmla="*/ 1864 w 3426"/>
              <a:gd name="T55" fmla="*/ 404 h 13893"/>
              <a:gd name="T56" fmla="*/ 2340 w 3426"/>
              <a:gd name="T57" fmla="*/ 220 h 13893"/>
              <a:gd name="T58" fmla="*/ 2012 w 3426"/>
              <a:gd name="T59" fmla="*/ 772 h 13893"/>
              <a:gd name="T60" fmla="*/ 1148 w 3426"/>
              <a:gd name="T61" fmla="*/ 856 h 13893"/>
              <a:gd name="T62" fmla="*/ 614 w 3426"/>
              <a:gd name="T63" fmla="*/ 1147 h 13893"/>
              <a:gd name="T64" fmla="*/ 389 w 3426"/>
              <a:gd name="T65" fmla="*/ 1755 h 13893"/>
              <a:gd name="T66" fmla="*/ 632 w 3426"/>
              <a:gd name="T67" fmla="*/ 2344 h 13893"/>
              <a:gd name="T68" fmla="*/ 1254 w 3426"/>
              <a:gd name="T69" fmla="*/ 2632 h 13893"/>
              <a:gd name="T70" fmla="*/ 2809 w 3426"/>
              <a:gd name="T71" fmla="*/ 2816 h 13893"/>
              <a:gd name="T72" fmla="*/ 3359 w 3426"/>
              <a:gd name="T73" fmla="*/ 3497 h 13893"/>
              <a:gd name="T74" fmla="*/ 3342 w 3426"/>
              <a:gd name="T75" fmla="*/ 4369 h 13893"/>
              <a:gd name="T76" fmla="*/ 2683 w 3426"/>
              <a:gd name="T77" fmla="*/ 5071 h 13893"/>
              <a:gd name="T78" fmla="*/ 1148 w 3426"/>
              <a:gd name="T79" fmla="*/ 5205 h 13893"/>
              <a:gd name="T80" fmla="*/ 614 w 3426"/>
              <a:gd name="T81" fmla="*/ 5495 h 13893"/>
              <a:gd name="T82" fmla="*/ 389 w 3426"/>
              <a:gd name="T83" fmla="*/ 6103 h 13893"/>
              <a:gd name="T84" fmla="*/ 632 w 3426"/>
              <a:gd name="T85" fmla="*/ 6693 h 13893"/>
              <a:gd name="T86" fmla="*/ 1254 w 3426"/>
              <a:gd name="T87" fmla="*/ 6981 h 13893"/>
              <a:gd name="T88" fmla="*/ 2809 w 3426"/>
              <a:gd name="T89" fmla="*/ 7165 h 13893"/>
              <a:gd name="T90" fmla="*/ 3359 w 3426"/>
              <a:gd name="T91" fmla="*/ 7845 h 13893"/>
              <a:gd name="T92" fmla="*/ 3342 w 3426"/>
              <a:gd name="T93" fmla="*/ 8717 h 13893"/>
              <a:gd name="T94" fmla="*/ 2683 w 3426"/>
              <a:gd name="T95" fmla="*/ 9420 h 13893"/>
              <a:gd name="T96" fmla="*/ 1148 w 3426"/>
              <a:gd name="T97" fmla="*/ 9553 h 13893"/>
              <a:gd name="T98" fmla="*/ 614 w 3426"/>
              <a:gd name="T99" fmla="*/ 9844 h 13893"/>
              <a:gd name="T100" fmla="*/ 389 w 3426"/>
              <a:gd name="T101" fmla="*/ 10452 h 13893"/>
              <a:gd name="T102" fmla="*/ 632 w 3426"/>
              <a:gd name="T103" fmla="*/ 11041 h 13893"/>
              <a:gd name="T104" fmla="*/ 1254 w 3426"/>
              <a:gd name="T105" fmla="*/ 11329 h 13893"/>
              <a:gd name="T106" fmla="*/ 2809 w 3426"/>
              <a:gd name="T107" fmla="*/ 11513 h 13893"/>
              <a:gd name="T108" fmla="*/ 3359 w 3426"/>
              <a:gd name="T109" fmla="*/ 12194 h 13893"/>
              <a:gd name="T110" fmla="*/ 3342 w 3426"/>
              <a:gd name="T111" fmla="*/ 13066 h 13893"/>
              <a:gd name="T112" fmla="*/ 2683 w 3426"/>
              <a:gd name="T113" fmla="*/ 13768 h 13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426" h="13893">
                <a:moveTo>
                  <a:pt x="2127" y="13893"/>
                </a:moveTo>
                <a:lnTo>
                  <a:pt x="1281" y="13893"/>
                </a:lnTo>
                <a:lnTo>
                  <a:pt x="1281" y="13504"/>
                </a:lnTo>
                <a:lnTo>
                  <a:pt x="2127" y="13504"/>
                </a:lnTo>
                <a:lnTo>
                  <a:pt x="2174" y="13503"/>
                </a:lnTo>
                <a:lnTo>
                  <a:pt x="2263" y="13494"/>
                </a:lnTo>
                <a:lnTo>
                  <a:pt x="2352" y="13477"/>
                </a:lnTo>
                <a:lnTo>
                  <a:pt x="2436" y="13451"/>
                </a:lnTo>
                <a:lnTo>
                  <a:pt x="2518" y="13417"/>
                </a:lnTo>
                <a:lnTo>
                  <a:pt x="2594" y="13377"/>
                </a:lnTo>
                <a:lnTo>
                  <a:pt x="2667" y="13329"/>
                </a:lnTo>
                <a:lnTo>
                  <a:pt x="2734" y="13276"/>
                </a:lnTo>
                <a:lnTo>
                  <a:pt x="2795" y="13216"/>
                </a:lnTo>
                <a:lnTo>
                  <a:pt x="2851" y="13151"/>
                </a:lnTo>
                <a:lnTo>
                  <a:pt x="2901" y="13082"/>
                </a:lnTo>
                <a:lnTo>
                  <a:pt x="2944" y="13006"/>
                </a:lnTo>
                <a:lnTo>
                  <a:pt x="2979" y="12929"/>
                </a:lnTo>
                <a:lnTo>
                  <a:pt x="3006" y="12846"/>
                </a:lnTo>
                <a:lnTo>
                  <a:pt x="3026" y="12760"/>
                </a:lnTo>
                <a:lnTo>
                  <a:pt x="3036" y="12672"/>
                </a:lnTo>
                <a:lnTo>
                  <a:pt x="3037" y="12627"/>
                </a:lnTo>
                <a:lnTo>
                  <a:pt x="3039" y="12581"/>
                </a:lnTo>
                <a:lnTo>
                  <a:pt x="3031" y="12492"/>
                </a:lnTo>
                <a:lnTo>
                  <a:pt x="3015" y="12405"/>
                </a:lnTo>
                <a:lnTo>
                  <a:pt x="2991" y="12321"/>
                </a:lnTo>
                <a:lnTo>
                  <a:pt x="2958" y="12239"/>
                </a:lnTo>
                <a:lnTo>
                  <a:pt x="2917" y="12161"/>
                </a:lnTo>
                <a:lnTo>
                  <a:pt x="2869" y="12087"/>
                </a:lnTo>
                <a:lnTo>
                  <a:pt x="2813" y="12017"/>
                </a:lnTo>
                <a:lnTo>
                  <a:pt x="2782" y="11985"/>
                </a:lnTo>
                <a:lnTo>
                  <a:pt x="2750" y="11954"/>
                </a:lnTo>
                <a:lnTo>
                  <a:pt x="2681" y="11897"/>
                </a:lnTo>
                <a:lnTo>
                  <a:pt x="2608" y="11846"/>
                </a:lnTo>
                <a:lnTo>
                  <a:pt x="2530" y="11805"/>
                </a:lnTo>
                <a:lnTo>
                  <a:pt x="2450" y="11771"/>
                </a:lnTo>
                <a:lnTo>
                  <a:pt x="2366" y="11745"/>
                </a:lnTo>
                <a:lnTo>
                  <a:pt x="2279" y="11728"/>
                </a:lnTo>
                <a:lnTo>
                  <a:pt x="2191" y="11719"/>
                </a:lnTo>
                <a:lnTo>
                  <a:pt x="2146" y="11718"/>
                </a:lnTo>
                <a:lnTo>
                  <a:pt x="1299" y="11718"/>
                </a:lnTo>
                <a:lnTo>
                  <a:pt x="1233" y="11717"/>
                </a:lnTo>
                <a:lnTo>
                  <a:pt x="1105" y="11704"/>
                </a:lnTo>
                <a:lnTo>
                  <a:pt x="979" y="11679"/>
                </a:lnTo>
                <a:lnTo>
                  <a:pt x="858" y="11643"/>
                </a:lnTo>
                <a:lnTo>
                  <a:pt x="743" y="11595"/>
                </a:lnTo>
                <a:lnTo>
                  <a:pt x="634" y="11537"/>
                </a:lnTo>
                <a:lnTo>
                  <a:pt x="531" y="11468"/>
                </a:lnTo>
                <a:lnTo>
                  <a:pt x="435" y="11391"/>
                </a:lnTo>
                <a:lnTo>
                  <a:pt x="347" y="11306"/>
                </a:lnTo>
                <a:lnTo>
                  <a:pt x="266" y="11212"/>
                </a:lnTo>
                <a:lnTo>
                  <a:pt x="196" y="11111"/>
                </a:lnTo>
                <a:lnTo>
                  <a:pt x="135" y="11005"/>
                </a:lnTo>
                <a:lnTo>
                  <a:pt x="85" y="10891"/>
                </a:lnTo>
                <a:lnTo>
                  <a:pt x="46" y="10773"/>
                </a:lnTo>
                <a:lnTo>
                  <a:pt x="17" y="10650"/>
                </a:lnTo>
                <a:lnTo>
                  <a:pt x="2" y="10523"/>
                </a:lnTo>
                <a:lnTo>
                  <a:pt x="0" y="10458"/>
                </a:lnTo>
                <a:lnTo>
                  <a:pt x="0" y="10393"/>
                </a:lnTo>
                <a:lnTo>
                  <a:pt x="11" y="10266"/>
                </a:lnTo>
                <a:lnTo>
                  <a:pt x="33" y="10141"/>
                </a:lnTo>
                <a:lnTo>
                  <a:pt x="68" y="10020"/>
                </a:lnTo>
                <a:lnTo>
                  <a:pt x="115" y="9903"/>
                </a:lnTo>
                <a:lnTo>
                  <a:pt x="173" y="9791"/>
                </a:lnTo>
                <a:lnTo>
                  <a:pt x="243" y="9684"/>
                </a:lnTo>
                <a:lnTo>
                  <a:pt x="323" y="9586"/>
                </a:lnTo>
                <a:lnTo>
                  <a:pt x="367" y="9538"/>
                </a:lnTo>
                <a:lnTo>
                  <a:pt x="414" y="9493"/>
                </a:lnTo>
                <a:lnTo>
                  <a:pt x="512" y="9411"/>
                </a:lnTo>
                <a:lnTo>
                  <a:pt x="617" y="9340"/>
                </a:lnTo>
                <a:lnTo>
                  <a:pt x="728" y="9280"/>
                </a:lnTo>
                <a:lnTo>
                  <a:pt x="844" y="9231"/>
                </a:lnTo>
                <a:lnTo>
                  <a:pt x="965" y="9194"/>
                </a:lnTo>
                <a:lnTo>
                  <a:pt x="1089" y="9168"/>
                </a:lnTo>
                <a:lnTo>
                  <a:pt x="1216" y="9157"/>
                </a:lnTo>
                <a:lnTo>
                  <a:pt x="1281" y="9156"/>
                </a:lnTo>
                <a:lnTo>
                  <a:pt x="2127" y="9156"/>
                </a:lnTo>
                <a:lnTo>
                  <a:pt x="2174" y="9154"/>
                </a:lnTo>
                <a:lnTo>
                  <a:pt x="2263" y="9145"/>
                </a:lnTo>
                <a:lnTo>
                  <a:pt x="2352" y="9128"/>
                </a:lnTo>
                <a:lnTo>
                  <a:pt x="2436" y="9102"/>
                </a:lnTo>
                <a:lnTo>
                  <a:pt x="2518" y="9069"/>
                </a:lnTo>
                <a:lnTo>
                  <a:pt x="2594" y="9029"/>
                </a:lnTo>
                <a:lnTo>
                  <a:pt x="2667" y="8981"/>
                </a:lnTo>
                <a:lnTo>
                  <a:pt x="2734" y="8927"/>
                </a:lnTo>
                <a:lnTo>
                  <a:pt x="2795" y="8868"/>
                </a:lnTo>
                <a:lnTo>
                  <a:pt x="2851" y="8803"/>
                </a:lnTo>
                <a:lnTo>
                  <a:pt x="2901" y="8733"/>
                </a:lnTo>
                <a:lnTo>
                  <a:pt x="2944" y="8658"/>
                </a:lnTo>
                <a:lnTo>
                  <a:pt x="2979" y="8580"/>
                </a:lnTo>
                <a:lnTo>
                  <a:pt x="3006" y="8497"/>
                </a:lnTo>
                <a:lnTo>
                  <a:pt x="3026" y="8412"/>
                </a:lnTo>
                <a:lnTo>
                  <a:pt x="3036" y="8323"/>
                </a:lnTo>
                <a:lnTo>
                  <a:pt x="3037" y="8278"/>
                </a:lnTo>
                <a:lnTo>
                  <a:pt x="3039" y="8233"/>
                </a:lnTo>
                <a:lnTo>
                  <a:pt x="3031" y="8143"/>
                </a:lnTo>
                <a:lnTo>
                  <a:pt x="3015" y="8056"/>
                </a:lnTo>
                <a:lnTo>
                  <a:pt x="2991" y="7972"/>
                </a:lnTo>
                <a:lnTo>
                  <a:pt x="2958" y="7891"/>
                </a:lnTo>
                <a:lnTo>
                  <a:pt x="2917" y="7813"/>
                </a:lnTo>
                <a:lnTo>
                  <a:pt x="2869" y="7739"/>
                </a:lnTo>
                <a:lnTo>
                  <a:pt x="2813" y="7669"/>
                </a:lnTo>
                <a:lnTo>
                  <a:pt x="2782" y="7636"/>
                </a:lnTo>
                <a:lnTo>
                  <a:pt x="2750" y="7605"/>
                </a:lnTo>
                <a:lnTo>
                  <a:pt x="2681" y="7548"/>
                </a:lnTo>
                <a:lnTo>
                  <a:pt x="2608" y="7498"/>
                </a:lnTo>
                <a:lnTo>
                  <a:pt x="2530" y="7456"/>
                </a:lnTo>
                <a:lnTo>
                  <a:pt x="2450" y="7423"/>
                </a:lnTo>
                <a:lnTo>
                  <a:pt x="2366" y="7397"/>
                </a:lnTo>
                <a:lnTo>
                  <a:pt x="2279" y="7380"/>
                </a:lnTo>
                <a:lnTo>
                  <a:pt x="2191" y="7371"/>
                </a:lnTo>
                <a:lnTo>
                  <a:pt x="2146" y="7369"/>
                </a:lnTo>
                <a:lnTo>
                  <a:pt x="1299" y="7369"/>
                </a:lnTo>
                <a:lnTo>
                  <a:pt x="1233" y="7368"/>
                </a:lnTo>
                <a:lnTo>
                  <a:pt x="1105" y="7355"/>
                </a:lnTo>
                <a:lnTo>
                  <a:pt x="979" y="7331"/>
                </a:lnTo>
                <a:lnTo>
                  <a:pt x="858" y="7294"/>
                </a:lnTo>
                <a:lnTo>
                  <a:pt x="743" y="7246"/>
                </a:lnTo>
                <a:lnTo>
                  <a:pt x="634" y="7188"/>
                </a:lnTo>
                <a:lnTo>
                  <a:pt x="531" y="7119"/>
                </a:lnTo>
                <a:lnTo>
                  <a:pt x="435" y="7043"/>
                </a:lnTo>
                <a:lnTo>
                  <a:pt x="347" y="6957"/>
                </a:lnTo>
                <a:lnTo>
                  <a:pt x="266" y="6864"/>
                </a:lnTo>
                <a:lnTo>
                  <a:pt x="196" y="6763"/>
                </a:lnTo>
                <a:lnTo>
                  <a:pt x="135" y="6657"/>
                </a:lnTo>
                <a:lnTo>
                  <a:pt x="85" y="6543"/>
                </a:lnTo>
                <a:lnTo>
                  <a:pt x="46" y="6425"/>
                </a:lnTo>
                <a:lnTo>
                  <a:pt x="17" y="6301"/>
                </a:lnTo>
                <a:lnTo>
                  <a:pt x="2" y="6174"/>
                </a:lnTo>
                <a:lnTo>
                  <a:pt x="0" y="6110"/>
                </a:lnTo>
                <a:lnTo>
                  <a:pt x="0" y="6045"/>
                </a:lnTo>
                <a:lnTo>
                  <a:pt x="11" y="5918"/>
                </a:lnTo>
                <a:lnTo>
                  <a:pt x="33" y="5792"/>
                </a:lnTo>
                <a:lnTo>
                  <a:pt x="68" y="5672"/>
                </a:lnTo>
                <a:lnTo>
                  <a:pt x="115" y="5555"/>
                </a:lnTo>
                <a:lnTo>
                  <a:pt x="173" y="5442"/>
                </a:lnTo>
                <a:lnTo>
                  <a:pt x="243" y="5336"/>
                </a:lnTo>
                <a:lnTo>
                  <a:pt x="323" y="5236"/>
                </a:lnTo>
                <a:lnTo>
                  <a:pt x="367" y="5189"/>
                </a:lnTo>
                <a:lnTo>
                  <a:pt x="414" y="5144"/>
                </a:lnTo>
                <a:lnTo>
                  <a:pt x="512" y="5062"/>
                </a:lnTo>
                <a:lnTo>
                  <a:pt x="617" y="4991"/>
                </a:lnTo>
                <a:lnTo>
                  <a:pt x="728" y="4931"/>
                </a:lnTo>
                <a:lnTo>
                  <a:pt x="844" y="4882"/>
                </a:lnTo>
                <a:lnTo>
                  <a:pt x="965" y="4846"/>
                </a:lnTo>
                <a:lnTo>
                  <a:pt x="1089" y="4820"/>
                </a:lnTo>
                <a:lnTo>
                  <a:pt x="1216" y="4808"/>
                </a:lnTo>
                <a:lnTo>
                  <a:pt x="1281" y="4807"/>
                </a:lnTo>
                <a:lnTo>
                  <a:pt x="2127" y="4807"/>
                </a:lnTo>
                <a:lnTo>
                  <a:pt x="2174" y="4806"/>
                </a:lnTo>
                <a:lnTo>
                  <a:pt x="2263" y="4797"/>
                </a:lnTo>
                <a:lnTo>
                  <a:pt x="2352" y="4780"/>
                </a:lnTo>
                <a:lnTo>
                  <a:pt x="2436" y="4754"/>
                </a:lnTo>
                <a:lnTo>
                  <a:pt x="2518" y="4720"/>
                </a:lnTo>
                <a:lnTo>
                  <a:pt x="2594" y="4680"/>
                </a:lnTo>
                <a:lnTo>
                  <a:pt x="2667" y="4632"/>
                </a:lnTo>
                <a:lnTo>
                  <a:pt x="2734" y="4579"/>
                </a:lnTo>
                <a:lnTo>
                  <a:pt x="2795" y="4519"/>
                </a:lnTo>
                <a:lnTo>
                  <a:pt x="2851" y="4454"/>
                </a:lnTo>
                <a:lnTo>
                  <a:pt x="2901" y="4384"/>
                </a:lnTo>
                <a:lnTo>
                  <a:pt x="2944" y="4309"/>
                </a:lnTo>
                <a:lnTo>
                  <a:pt x="2979" y="4230"/>
                </a:lnTo>
                <a:lnTo>
                  <a:pt x="3006" y="4149"/>
                </a:lnTo>
                <a:lnTo>
                  <a:pt x="3026" y="4063"/>
                </a:lnTo>
                <a:lnTo>
                  <a:pt x="3036" y="3975"/>
                </a:lnTo>
                <a:lnTo>
                  <a:pt x="3037" y="3930"/>
                </a:lnTo>
                <a:lnTo>
                  <a:pt x="3039" y="3884"/>
                </a:lnTo>
                <a:lnTo>
                  <a:pt x="3031" y="3795"/>
                </a:lnTo>
                <a:lnTo>
                  <a:pt x="3015" y="3708"/>
                </a:lnTo>
                <a:lnTo>
                  <a:pt x="2991" y="3624"/>
                </a:lnTo>
                <a:lnTo>
                  <a:pt x="2958" y="3542"/>
                </a:lnTo>
                <a:lnTo>
                  <a:pt x="2917" y="3464"/>
                </a:lnTo>
                <a:lnTo>
                  <a:pt x="2869" y="3390"/>
                </a:lnTo>
                <a:lnTo>
                  <a:pt x="2813" y="3320"/>
                </a:lnTo>
                <a:lnTo>
                  <a:pt x="2782" y="3288"/>
                </a:lnTo>
                <a:lnTo>
                  <a:pt x="2750" y="3257"/>
                </a:lnTo>
                <a:lnTo>
                  <a:pt x="2681" y="3200"/>
                </a:lnTo>
                <a:lnTo>
                  <a:pt x="2608" y="3149"/>
                </a:lnTo>
                <a:lnTo>
                  <a:pt x="2530" y="3108"/>
                </a:lnTo>
                <a:lnTo>
                  <a:pt x="2450" y="3074"/>
                </a:lnTo>
                <a:lnTo>
                  <a:pt x="2366" y="3048"/>
                </a:lnTo>
                <a:lnTo>
                  <a:pt x="2279" y="3031"/>
                </a:lnTo>
                <a:lnTo>
                  <a:pt x="2191" y="3022"/>
                </a:lnTo>
                <a:lnTo>
                  <a:pt x="2146" y="3021"/>
                </a:lnTo>
                <a:lnTo>
                  <a:pt x="1299" y="3021"/>
                </a:lnTo>
                <a:lnTo>
                  <a:pt x="1233" y="3020"/>
                </a:lnTo>
                <a:lnTo>
                  <a:pt x="1105" y="3007"/>
                </a:lnTo>
                <a:lnTo>
                  <a:pt x="979" y="2982"/>
                </a:lnTo>
                <a:lnTo>
                  <a:pt x="858" y="2946"/>
                </a:lnTo>
                <a:lnTo>
                  <a:pt x="743" y="2898"/>
                </a:lnTo>
                <a:lnTo>
                  <a:pt x="634" y="2839"/>
                </a:lnTo>
                <a:lnTo>
                  <a:pt x="531" y="2771"/>
                </a:lnTo>
                <a:lnTo>
                  <a:pt x="435" y="2694"/>
                </a:lnTo>
                <a:lnTo>
                  <a:pt x="347" y="2609"/>
                </a:lnTo>
                <a:lnTo>
                  <a:pt x="266" y="2515"/>
                </a:lnTo>
                <a:lnTo>
                  <a:pt x="196" y="2414"/>
                </a:lnTo>
                <a:lnTo>
                  <a:pt x="135" y="2308"/>
                </a:lnTo>
                <a:lnTo>
                  <a:pt x="85" y="2194"/>
                </a:lnTo>
                <a:lnTo>
                  <a:pt x="46" y="2076"/>
                </a:lnTo>
                <a:lnTo>
                  <a:pt x="17" y="1953"/>
                </a:lnTo>
                <a:lnTo>
                  <a:pt x="2" y="1826"/>
                </a:lnTo>
                <a:lnTo>
                  <a:pt x="0" y="1761"/>
                </a:lnTo>
                <a:lnTo>
                  <a:pt x="0" y="1696"/>
                </a:lnTo>
                <a:lnTo>
                  <a:pt x="11" y="1569"/>
                </a:lnTo>
                <a:lnTo>
                  <a:pt x="33" y="1444"/>
                </a:lnTo>
                <a:lnTo>
                  <a:pt x="68" y="1323"/>
                </a:lnTo>
                <a:lnTo>
                  <a:pt x="115" y="1206"/>
                </a:lnTo>
                <a:lnTo>
                  <a:pt x="173" y="1094"/>
                </a:lnTo>
                <a:lnTo>
                  <a:pt x="243" y="987"/>
                </a:lnTo>
                <a:lnTo>
                  <a:pt x="323" y="888"/>
                </a:lnTo>
                <a:lnTo>
                  <a:pt x="367" y="841"/>
                </a:lnTo>
                <a:lnTo>
                  <a:pt x="414" y="795"/>
                </a:lnTo>
                <a:lnTo>
                  <a:pt x="512" y="714"/>
                </a:lnTo>
                <a:lnTo>
                  <a:pt x="617" y="643"/>
                </a:lnTo>
                <a:lnTo>
                  <a:pt x="728" y="583"/>
                </a:lnTo>
                <a:lnTo>
                  <a:pt x="844" y="534"/>
                </a:lnTo>
                <a:lnTo>
                  <a:pt x="965" y="497"/>
                </a:lnTo>
                <a:lnTo>
                  <a:pt x="1089" y="471"/>
                </a:lnTo>
                <a:lnTo>
                  <a:pt x="1216" y="460"/>
                </a:lnTo>
                <a:lnTo>
                  <a:pt x="1281" y="458"/>
                </a:lnTo>
                <a:lnTo>
                  <a:pt x="1714" y="458"/>
                </a:lnTo>
                <a:lnTo>
                  <a:pt x="1737" y="457"/>
                </a:lnTo>
                <a:lnTo>
                  <a:pt x="1784" y="448"/>
                </a:lnTo>
                <a:lnTo>
                  <a:pt x="1827" y="430"/>
                </a:lnTo>
                <a:lnTo>
                  <a:pt x="1864" y="404"/>
                </a:lnTo>
                <a:lnTo>
                  <a:pt x="1897" y="372"/>
                </a:lnTo>
                <a:lnTo>
                  <a:pt x="1923" y="334"/>
                </a:lnTo>
                <a:lnTo>
                  <a:pt x="1941" y="291"/>
                </a:lnTo>
                <a:lnTo>
                  <a:pt x="1950" y="245"/>
                </a:lnTo>
                <a:lnTo>
                  <a:pt x="1951" y="220"/>
                </a:lnTo>
                <a:lnTo>
                  <a:pt x="1951" y="0"/>
                </a:lnTo>
                <a:lnTo>
                  <a:pt x="2340" y="0"/>
                </a:lnTo>
                <a:lnTo>
                  <a:pt x="2340" y="220"/>
                </a:lnTo>
                <a:lnTo>
                  <a:pt x="2339" y="252"/>
                </a:lnTo>
                <a:lnTo>
                  <a:pt x="2332" y="316"/>
                </a:lnTo>
                <a:lnTo>
                  <a:pt x="2321" y="377"/>
                </a:lnTo>
                <a:lnTo>
                  <a:pt x="2302" y="436"/>
                </a:lnTo>
                <a:lnTo>
                  <a:pt x="2265" y="519"/>
                </a:lnTo>
                <a:lnTo>
                  <a:pt x="2197" y="619"/>
                </a:lnTo>
                <a:lnTo>
                  <a:pt x="2112" y="705"/>
                </a:lnTo>
                <a:lnTo>
                  <a:pt x="2012" y="772"/>
                </a:lnTo>
                <a:lnTo>
                  <a:pt x="1929" y="810"/>
                </a:lnTo>
                <a:lnTo>
                  <a:pt x="1869" y="828"/>
                </a:lnTo>
                <a:lnTo>
                  <a:pt x="1809" y="840"/>
                </a:lnTo>
                <a:lnTo>
                  <a:pt x="1745" y="846"/>
                </a:lnTo>
                <a:lnTo>
                  <a:pt x="1714" y="847"/>
                </a:lnTo>
                <a:lnTo>
                  <a:pt x="1281" y="847"/>
                </a:lnTo>
                <a:lnTo>
                  <a:pt x="1237" y="847"/>
                </a:lnTo>
                <a:lnTo>
                  <a:pt x="1148" y="856"/>
                </a:lnTo>
                <a:lnTo>
                  <a:pt x="1061" y="873"/>
                </a:lnTo>
                <a:lnTo>
                  <a:pt x="976" y="899"/>
                </a:lnTo>
                <a:lnTo>
                  <a:pt x="896" y="933"/>
                </a:lnTo>
                <a:lnTo>
                  <a:pt x="818" y="976"/>
                </a:lnTo>
                <a:lnTo>
                  <a:pt x="746" y="1025"/>
                </a:lnTo>
                <a:lnTo>
                  <a:pt x="677" y="1082"/>
                </a:lnTo>
                <a:lnTo>
                  <a:pt x="645" y="1114"/>
                </a:lnTo>
                <a:lnTo>
                  <a:pt x="614" y="1147"/>
                </a:lnTo>
                <a:lnTo>
                  <a:pt x="558" y="1215"/>
                </a:lnTo>
                <a:lnTo>
                  <a:pt x="510" y="1289"/>
                </a:lnTo>
                <a:lnTo>
                  <a:pt x="468" y="1368"/>
                </a:lnTo>
                <a:lnTo>
                  <a:pt x="436" y="1449"/>
                </a:lnTo>
                <a:lnTo>
                  <a:pt x="413" y="1534"/>
                </a:lnTo>
                <a:lnTo>
                  <a:pt x="396" y="1621"/>
                </a:lnTo>
                <a:lnTo>
                  <a:pt x="389" y="1709"/>
                </a:lnTo>
                <a:lnTo>
                  <a:pt x="389" y="1755"/>
                </a:lnTo>
                <a:lnTo>
                  <a:pt x="391" y="1800"/>
                </a:lnTo>
                <a:lnTo>
                  <a:pt x="401" y="1888"/>
                </a:lnTo>
                <a:lnTo>
                  <a:pt x="420" y="1974"/>
                </a:lnTo>
                <a:lnTo>
                  <a:pt x="448" y="2057"/>
                </a:lnTo>
                <a:lnTo>
                  <a:pt x="484" y="2136"/>
                </a:lnTo>
                <a:lnTo>
                  <a:pt x="527" y="2210"/>
                </a:lnTo>
                <a:lnTo>
                  <a:pt x="576" y="2280"/>
                </a:lnTo>
                <a:lnTo>
                  <a:pt x="632" y="2344"/>
                </a:lnTo>
                <a:lnTo>
                  <a:pt x="694" y="2404"/>
                </a:lnTo>
                <a:lnTo>
                  <a:pt x="760" y="2458"/>
                </a:lnTo>
                <a:lnTo>
                  <a:pt x="833" y="2505"/>
                </a:lnTo>
                <a:lnTo>
                  <a:pt x="910" y="2547"/>
                </a:lnTo>
                <a:lnTo>
                  <a:pt x="991" y="2579"/>
                </a:lnTo>
                <a:lnTo>
                  <a:pt x="1075" y="2605"/>
                </a:lnTo>
                <a:lnTo>
                  <a:pt x="1163" y="2623"/>
                </a:lnTo>
                <a:lnTo>
                  <a:pt x="1254" y="2632"/>
                </a:lnTo>
                <a:lnTo>
                  <a:pt x="1299" y="2632"/>
                </a:lnTo>
                <a:lnTo>
                  <a:pt x="2146" y="2632"/>
                </a:lnTo>
                <a:lnTo>
                  <a:pt x="2210" y="2633"/>
                </a:lnTo>
                <a:lnTo>
                  <a:pt x="2337" y="2646"/>
                </a:lnTo>
                <a:lnTo>
                  <a:pt x="2462" y="2671"/>
                </a:lnTo>
                <a:lnTo>
                  <a:pt x="2582" y="2709"/>
                </a:lnTo>
                <a:lnTo>
                  <a:pt x="2699" y="2757"/>
                </a:lnTo>
                <a:lnTo>
                  <a:pt x="2809" y="2816"/>
                </a:lnTo>
                <a:lnTo>
                  <a:pt x="2914" y="2887"/>
                </a:lnTo>
                <a:lnTo>
                  <a:pt x="3013" y="2970"/>
                </a:lnTo>
                <a:lnTo>
                  <a:pt x="3059" y="3016"/>
                </a:lnTo>
                <a:lnTo>
                  <a:pt x="3103" y="3062"/>
                </a:lnTo>
                <a:lnTo>
                  <a:pt x="3184" y="3162"/>
                </a:lnTo>
                <a:lnTo>
                  <a:pt x="3254" y="3269"/>
                </a:lnTo>
                <a:lnTo>
                  <a:pt x="3312" y="3380"/>
                </a:lnTo>
                <a:lnTo>
                  <a:pt x="3359" y="3497"/>
                </a:lnTo>
                <a:lnTo>
                  <a:pt x="3394" y="3618"/>
                </a:lnTo>
                <a:lnTo>
                  <a:pt x="3416" y="3743"/>
                </a:lnTo>
                <a:lnTo>
                  <a:pt x="3426" y="3871"/>
                </a:lnTo>
                <a:lnTo>
                  <a:pt x="3426" y="3936"/>
                </a:lnTo>
                <a:lnTo>
                  <a:pt x="3425" y="4001"/>
                </a:lnTo>
                <a:lnTo>
                  <a:pt x="3409" y="4128"/>
                </a:lnTo>
                <a:lnTo>
                  <a:pt x="3382" y="4251"/>
                </a:lnTo>
                <a:lnTo>
                  <a:pt x="3342" y="4369"/>
                </a:lnTo>
                <a:lnTo>
                  <a:pt x="3291" y="4482"/>
                </a:lnTo>
                <a:lnTo>
                  <a:pt x="3230" y="4589"/>
                </a:lnTo>
                <a:lnTo>
                  <a:pt x="3160" y="4689"/>
                </a:lnTo>
                <a:lnTo>
                  <a:pt x="3080" y="4782"/>
                </a:lnTo>
                <a:lnTo>
                  <a:pt x="2992" y="4868"/>
                </a:lnTo>
                <a:lnTo>
                  <a:pt x="2896" y="4946"/>
                </a:lnTo>
                <a:lnTo>
                  <a:pt x="2794" y="5013"/>
                </a:lnTo>
                <a:lnTo>
                  <a:pt x="2683" y="5071"/>
                </a:lnTo>
                <a:lnTo>
                  <a:pt x="2568" y="5119"/>
                </a:lnTo>
                <a:lnTo>
                  <a:pt x="2448" y="5156"/>
                </a:lnTo>
                <a:lnTo>
                  <a:pt x="2322" y="5182"/>
                </a:lnTo>
                <a:lnTo>
                  <a:pt x="2193" y="5195"/>
                </a:lnTo>
                <a:lnTo>
                  <a:pt x="2127" y="5196"/>
                </a:lnTo>
                <a:lnTo>
                  <a:pt x="1281" y="5196"/>
                </a:lnTo>
                <a:lnTo>
                  <a:pt x="1237" y="5196"/>
                </a:lnTo>
                <a:lnTo>
                  <a:pt x="1148" y="5205"/>
                </a:lnTo>
                <a:lnTo>
                  <a:pt x="1061" y="5223"/>
                </a:lnTo>
                <a:lnTo>
                  <a:pt x="976" y="5248"/>
                </a:lnTo>
                <a:lnTo>
                  <a:pt x="896" y="5283"/>
                </a:lnTo>
                <a:lnTo>
                  <a:pt x="818" y="5324"/>
                </a:lnTo>
                <a:lnTo>
                  <a:pt x="746" y="5373"/>
                </a:lnTo>
                <a:lnTo>
                  <a:pt x="677" y="5430"/>
                </a:lnTo>
                <a:lnTo>
                  <a:pt x="645" y="5463"/>
                </a:lnTo>
                <a:lnTo>
                  <a:pt x="614" y="5495"/>
                </a:lnTo>
                <a:lnTo>
                  <a:pt x="558" y="5564"/>
                </a:lnTo>
                <a:lnTo>
                  <a:pt x="510" y="5639"/>
                </a:lnTo>
                <a:lnTo>
                  <a:pt x="468" y="5717"/>
                </a:lnTo>
                <a:lnTo>
                  <a:pt x="436" y="5799"/>
                </a:lnTo>
                <a:lnTo>
                  <a:pt x="413" y="5883"/>
                </a:lnTo>
                <a:lnTo>
                  <a:pt x="396" y="5970"/>
                </a:lnTo>
                <a:lnTo>
                  <a:pt x="389" y="6059"/>
                </a:lnTo>
                <a:lnTo>
                  <a:pt x="389" y="6103"/>
                </a:lnTo>
                <a:lnTo>
                  <a:pt x="391" y="6149"/>
                </a:lnTo>
                <a:lnTo>
                  <a:pt x="401" y="6237"/>
                </a:lnTo>
                <a:lnTo>
                  <a:pt x="420" y="6322"/>
                </a:lnTo>
                <a:lnTo>
                  <a:pt x="448" y="6405"/>
                </a:lnTo>
                <a:lnTo>
                  <a:pt x="484" y="6484"/>
                </a:lnTo>
                <a:lnTo>
                  <a:pt x="527" y="6558"/>
                </a:lnTo>
                <a:lnTo>
                  <a:pt x="576" y="6628"/>
                </a:lnTo>
                <a:lnTo>
                  <a:pt x="632" y="6693"/>
                </a:lnTo>
                <a:lnTo>
                  <a:pt x="694" y="6753"/>
                </a:lnTo>
                <a:lnTo>
                  <a:pt x="760" y="6807"/>
                </a:lnTo>
                <a:lnTo>
                  <a:pt x="833" y="6854"/>
                </a:lnTo>
                <a:lnTo>
                  <a:pt x="910" y="6895"/>
                </a:lnTo>
                <a:lnTo>
                  <a:pt x="991" y="6927"/>
                </a:lnTo>
                <a:lnTo>
                  <a:pt x="1075" y="6953"/>
                </a:lnTo>
                <a:lnTo>
                  <a:pt x="1163" y="6972"/>
                </a:lnTo>
                <a:lnTo>
                  <a:pt x="1254" y="6981"/>
                </a:lnTo>
                <a:lnTo>
                  <a:pt x="1299" y="6981"/>
                </a:lnTo>
                <a:lnTo>
                  <a:pt x="2146" y="6981"/>
                </a:lnTo>
                <a:lnTo>
                  <a:pt x="2210" y="6982"/>
                </a:lnTo>
                <a:lnTo>
                  <a:pt x="2337" y="6995"/>
                </a:lnTo>
                <a:lnTo>
                  <a:pt x="2462" y="7020"/>
                </a:lnTo>
                <a:lnTo>
                  <a:pt x="2582" y="7057"/>
                </a:lnTo>
                <a:lnTo>
                  <a:pt x="2699" y="7105"/>
                </a:lnTo>
                <a:lnTo>
                  <a:pt x="2809" y="7165"/>
                </a:lnTo>
                <a:lnTo>
                  <a:pt x="2914" y="7236"/>
                </a:lnTo>
                <a:lnTo>
                  <a:pt x="3013" y="7319"/>
                </a:lnTo>
                <a:lnTo>
                  <a:pt x="3059" y="7364"/>
                </a:lnTo>
                <a:lnTo>
                  <a:pt x="3103" y="7411"/>
                </a:lnTo>
                <a:lnTo>
                  <a:pt x="3184" y="7511"/>
                </a:lnTo>
                <a:lnTo>
                  <a:pt x="3254" y="7617"/>
                </a:lnTo>
                <a:lnTo>
                  <a:pt x="3312" y="7728"/>
                </a:lnTo>
                <a:lnTo>
                  <a:pt x="3359" y="7845"/>
                </a:lnTo>
                <a:lnTo>
                  <a:pt x="3394" y="7967"/>
                </a:lnTo>
                <a:lnTo>
                  <a:pt x="3416" y="8091"/>
                </a:lnTo>
                <a:lnTo>
                  <a:pt x="3426" y="8220"/>
                </a:lnTo>
                <a:lnTo>
                  <a:pt x="3426" y="8285"/>
                </a:lnTo>
                <a:lnTo>
                  <a:pt x="3425" y="8349"/>
                </a:lnTo>
                <a:lnTo>
                  <a:pt x="3409" y="8476"/>
                </a:lnTo>
                <a:lnTo>
                  <a:pt x="3382" y="8599"/>
                </a:lnTo>
                <a:lnTo>
                  <a:pt x="3342" y="8717"/>
                </a:lnTo>
                <a:lnTo>
                  <a:pt x="3291" y="8830"/>
                </a:lnTo>
                <a:lnTo>
                  <a:pt x="3230" y="8938"/>
                </a:lnTo>
                <a:lnTo>
                  <a:pt x="3160" y="9038"/>
                </a:lnTo>
                <a:lnTo>
                  <a:pt x="3080" y="9131"/>
                </a:lnTo>
                <a:lnTo>
                  <a:pt x="2992" y="9216"/>
                </a:lnTo>
                <a:lnTo>
                  <a:pt x="2896" y="9294"/>
                </a:lnTo>
                <a:lnTo>
                  <a:pt x="2794" y="9362"/>
                </a:lnTo>
                <a:lnTo>
                  <a:pt x="2683" y="9420"/>
                </a:lnTo>
                <a:lnTo>
                  <a:pt x="2568" y="9468"/>
                </a:lnTo>
                <a:lnTo>
                  <a:pt x="2448" y="9505"/>
                </a:lnTo>
                <a:lnTo>
                  <a:pt x="2322" y="9530"/>
                </a:lnTo>
                <a:lnTo>
                  <a:pt x="2193" y="9543"/>
                </a:lnTo>
                <a:lnTo>
                  <a:pt x="2127" y="9544"/>
                </a:lnTo>
                <a:lnTo>
                  <a:pt x="1281" y="9544"/>
                </a:lnTo>
                <a:lnTo>
                  <a:pt x="1237" y="9544"/>
                </a:lnTo>
                <a:lnTo>
                  <a:pt x="1148" y="9553"/>
                </a:lnTo>
                <a:lnTo>
                  <a:pt x="1061" y="9572"/>
                </a:lnTo>
                <a:lnTo>
                  <a:pt x="976" y="9596"/>
                </a:lnTo>
                <a:lnTo>
                  <a:pt x="896" y="9631"/>
                </a:lnTo>
                <a:lnTo>
                  <a:pt x="818" y="9673"/>
                </a:lnTo>
                <a:lnTo>
                  <a:pt x="746" y="9722"/>
                </a:lnTo>
                <a:lnTo>
                  <a:pt x="677" y="9779"/>
                </a:lnTo>
                <a:lnTo>
                  <a:pt x="645" y="9811"/>
                </a:lnTo>
                <a:lnTo>
                  <a:pt x="614" y="9844"/>
                </a:lnTo>
                <a:lnTo>
                  <a:pt x="558" y="9912"/>
                </a:lnTo>
                <a:lnTo>
                  <a:pt x="510" y="9988"/>
                </a:lnTo>
                <a:lnTo>
                  <a:pt x="468" y="10065"/>
                </a:lnTo>
                <a:lnTo>
                  <a:pt x="436" y="10147"/>
                </a:lnTo>
                <a:lnTo>
                  <a:pt x="413" y="10231"/>
                </a:lnTo>
                <a:lnTo>
                  <a:pt x="396" y="10318"/>
                </a:lnTo>
                <a:lnTo>
                  <a:pt x="389" y="10408"/>
                </a:lnTo>
                <a:lnTo>
                  <a:pt x="389" y="10452"/>
                </a:lnTo>
                <a:lnTo>
                  <a:pt x="391" y="10497"/>
                </a:lnTo>
                <a:lnTo>
                  <a:pt x="401" y="10585"/>
                </a:lnTo>
                <a:lnTo>
                  <a:pt x="420" y="10671"/>
                </a:lnTo>
                <a:lnTo>
                  <a:pt x="448" y="10754"/>
                </a:lnTo>
                <a:lnTo>
                  <a:pt x="484" y="10833"/>
                </a:lnTo>
                <a:lnTo>
                  <a:pt x="527" y="10907"/>
                </a:lnTo>
                <a:lnTo>
                  <a:pt x="576" y="10977"/>
                </a:lnTo>
                <a:lnTo>
                  <a:pt x="632" y="11041"/>
                </a:lnTo>
                <a:lnTo>
                  <a:pt x="694" y="11101"/>
                </a:lnTo>
                <a:lnTo>
                  <a:pt x="760" y="11155"/>
                </a:lnTo>
                <a:lnTo>
                  <a:pt x="833" y="11202"/>
                </a:lnTo>
                <a:lnTo>
                  <a:pt x="910" y="11244"/>
                </a:lnTo>
                <a:lnTo>
                  <a:pt x="991" y="11276"/>
                </a:lnTo>
                <a:lnTo>
                  <a:pt x="1075" y="11302"/>
                </a:lnTo>
                <a:lnTo>
                  <a:pt x="1163" y="11320"/>
                </a:lnTo>
                <a:lnTo>
                  <a:pt x="1254" y="11329"/>
                </a:lnTo>
                <a:lnTo>
                  <a:pt x="1299" y="11329"/>
                </a:lnTo>
                <a:lnTo>
                  <a:pt x="2146" y="11329"/>
                </a:lnTo>
                <a:lnTo>
                  <a:pt x="2210" y="11330"/>
                </a:lnTo>
                <a:lnTo>
                  <a:pt x="2337" y="11343"/>
                </a:lnTo>
                <a:lnTo>
                  <a:pt x="2462" y="11368"/>
                </a:lnTo>
                <a:lnTo>
                  <a:pt x="2582" y="11406"/>
                </a:lnTo>
                <a:lnTo>
                  <a:pt x="2699" y="11454"/>
                </a:lnTo>
                <a:lnTo>
                  <a:pt x="2809" y="11513"/>
                </a:lnTo>
                <a:lnTo>
                  <a:pt x="2914" y="11584"/>
                </a:lnTo>
                <a:lnTo>
                  <a:pt x="3013" y="11667"/>
                </a:lnTo>
                <a:lnTo>
                  <a:pt x="3059" y="11713"/>
                </a:lnTo>
                <a:lnTo>
                  <a:pt x="3103" y="11759"/>
                </a:lnTo>
                <a:lnTo>
                  <a:pt x="3184" y="11859"/>
                </a:lnTo>
                <a:lnTo>
                  <a:pt x="3254" y="11966"/>
                </a:lnTo>
                <a:lnTo>
                  <a:pt x="3312" y="12077"/>
                </a:lnTo>
                <a:lnTo>
                  <a:pt x="3359" y="12194"/>
                </a:lnTo>
                <a:lnTo>
                  <a:pt x="3394" y="12315"/>
                </a:lnTo>
                <a:lnTo>
                  <a:pt x="3416" y="12440"/>
                </a:lnTo>
                <a:lnTo>
                  <a:pt x="3426" y="12568"/>
                </a:lnTo>
                <a:lnTo>
                  <a:pt x="3426" y="12633"/>
                </a:lnTo>
                <a:lnTo>
                  <a:pt x="3425" y="12698"/>
                </a:lnTo>
                <a:lnTo>
                  <a:pt x="3409" y="12825"/>
                </a:lnTo>
                <a:lnTo>
                  <a:pt x="3382" y="12948"/>
                </a:lnTo>
                <a:lnTo>
                  <a:pt x="3342" y="13066"/>
                </a:lnTo>
                <a:lnTo>
                  <a:pt x="3291" y="13179"/>
                </a:lnTo>
                <a:lnTo>
                  <a:pt x="3230" y="13286"/>
                </a:lnTo>
                <a:lnTo>
                  <a:pt x="3160" y="13386"/>
                </a:lnTo>
                <a:lnTo>
                  <a:pt x="3080" y="13479"/>
                </a:lnTo>
                <a:lnTo>
                  <a:pt x="2992" y="13565"/>
                </a:lnTo>
                <a:lnTo>
                  <a:pt x="2896" y="13643"/>
                </a:lnTo>
                <a:lnTo>
                  <a:pt x="2794" y="13710"/>
                </a:lnTo>
                <a:lnTo>
                  <a:pt x="2683" y="13768"/>
                </a:lnTo>
                <a:lnTo>
                  <a:pt x="2568" y="13816"/>
                </a:lnTo>
                <a:lnTo>
                  <a:pt x="2448" y="13854"/>
                </a:lnTo>
                <a:lnTo>
                  <a:pt x="2322" y="13879"/>
                </a:lnTo>
                <a:lnTo>
                  <a:pt x="2193" y="13892"/>
                </a:lnTo>
                <a:lnTo>
                  <a:pt x="2127" y="13893"/>
                </a:lnTo>
                <a:close/>
              </a:path>
            </a:pathLst>
          </a:custGeom>
          <a:solidFill>
            <a:srgbClr val="DED9D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reeform 581"/>
          <p:cNvSpPr>
            <a:spLocks/>
          </p:cNvSpPr>
          <p:nvPr/>
        </p:nvSpPr>
        <p:spPr bwMode="auto">
          <a:xfrm>
            <a:off x="5953125" y="6362940"/>
            <a:ext cx="79375" cy="77803"/>
          </a:xfrm>
          <a:custGeom>
            <a:avLst/>
            <a:gdLst>
              <a:gd name="T0" fmla="*/ 200 w 200"/>
              <a:gd name="T1" fmla="*/ 67 h 200"/>
              <a:gd name="T2" fmla="*/ 132 w 200"/>
              <a:gd name="T3" fmla="*/ 67 h 200"/>
              <a:gd name="T4" fmla="*/ 132 w 200"/>
              <a:gd name="T5" fmla="*/ 0 h 200"/>
              <a:gd name="T6" fmla="*/ 67 w 200"/>
              <a:gd name="T7" fmla="*/ 0 h 200"/>
              <a:gd name="T8" fmla="*/ 67 w 200"/>
              <a:gd name="T9" fmla="*/ 67 h 200"/>
              <a:gd name="T10" fmla="*/ 0 w 200"/>
              <a:gd name="T11" fmla="*/ 67 h 200"/>
              <a:gd name="T12" fmla="*/ 0 w 200"/>
              <a:gd name="T13" fmla="*/ 132 h 200"/>
              <a:gd name="T14" fmla="*/ 67 w 200"/>
              <a:gd name="T15" fmla="*/ 132 h 200"/>
              <a:gd name="T16" fmla="*/ 67 w 200"/>
              <a:gd name="T17" fmla="*/ 200 h 200"/>
              <a:gd name="T18" fmla="*/ 132 w 200"/>
              <a:gd name="T19" fmla="*/ 200 h 200"/>
              <a:gd name="T20" fmla="*/ 132 w 200"/>
              <a:gd name="T21" fmla="*/ 132 h 200"/>
              <a:gd name="T22" fmla="*/ 200 w 200"/>
              <a:gd name="T23" fmla="*/ 132 h 200"/>
              <a:gd name="T24" fmla="*/ 200 w 200"/>
              <a:gd name="T25" fmla="*/ 67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0" h="200">
                <a:moveTo>
                  <a:pt x="200" y="67"/>
                </a:moveTo>
                <a:lnTo>
                  <a:pt x="132" y="67"/>
                </a:lnTo>
                <a:lnTo>
                  <a:pt x="132" y="0"/>
                </a:lnTo>
                <a:lnTo>
                  <a:pt x="67" y="0"/>
                </a:lnTo>
                <a:lnTo>
                  <a:pt x="67" y="67"/>
                </a:lnTo>
                <a:lnTo>
                  <a:pt x="0" y="67"/>
                </a:lnTo>
                <a:lnTo>
                  <a:pt x="0" y="132"/>
                </a:lnTo>
                <a:lnTo>
                  <a:pt x="67" y="132"/>
                </a:lnTo>
                <a:lnTo>
                  <a:pt x="67" y="200"/>
                </a:lnTo>
                <a:lnTo>
                  <a:pt x="132" y="200"/>
                </a:lnTo>
                <a:lnTo>
                  <a:pt x="132" y="132"/>
                </a:lnTo>
                <a:lnTo>
                  <a:pt x="200" y="132"/>
                </a:lnTo>
                <a:lnTo>
                  <a:pt x="200" y="6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5" name="Group 68"/>
          <p:cNvGrpSpPr/>
          <p:nvPr/>
        </p:nvGrpSpPr>
        <p:grpSpPr>
          <a:xfrm>
            <a:off x="6024458" y="2823943"/>
            <a:ext cx="2205279" cy="1945240"/>
            <a:chOff x="413651" y="30751"/>
            <a:chExt cx="1980841" cy="2216769"/>
          </a:xfrm>
        </p:grpSpPr>
        <p:sp>
          <p:nvSpPr>
            <p:cNvPr id="86" name="TextBox 85"/>
            <p:cNvSpPr txBox="1"/>
            <p:nvPr/>
          </p:nvSpPr>
          <p:spPr>
            <a:xfrm>
              <a:off x="691714" y="1721413"/>
              <a:ext cx="1702778" cy="526107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pPr algn="ctr"/>
              <a:r>
                <a:rPr lang="th-TH" sz="2400" b="1" dirty="0" smtClean="0">
                  <a:solidFill>
                    <a:srgbClr val="993366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13 </a:t>
              </a:r>
              <a:r>
                <a:rPr lang="th-TH" sz="2400" b="1" dirty="0" err="1" smtClean="0">
                  <a:solidFill>
                    <a:srgbClr val="993366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กรกฏาคม</a:t>
              </a:r>
              <a:r>
                <a:rPr lang="th-TH" sz="2400" b="1" dirty="0" smtClean="0">
                  <a:solidFill>
                    <a:srgbClr val="993366"/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 2563</a:t>
              </a:r>
              <a:endParaRPr lang="en-US" sz="2400" b="1" dirty="0">
                <a:solidFill>
                  <a:srgbClr val="993366"/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13651" y="30751"/>
              <a:ext cx="1973642" cy="526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th-TH" sz="2400" dirty="0" err="1" smtClean="0">
                  <a:solidFill>
                    <a:schemeClr val="bg1">
                      <a:lumMod val="50000"/>
                    </a:schemeClr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สคร</a:t>
              </a:r>
              <a:r>
                <a:rPr lang="th-TH" sz="2400" dirty="0" smtClean="0">
                  <a:solidFill>
                    <a:schemeClr val="bg1">
                      <a:lumMod val="50000"/>
                    </a:schemeClr>
                  </a:solidFill>
                  <a:latin typeface="DB Adman X" panose="02000506090000020004" pitchFamily="2" charset="-34"/>
                  <a:cs typeface="DB Adman X" panose="02000506090000020004" pitchFamily="2" charset="-34"/>
                </a:rPr>
                <a:t>.8</a:t>
              </a:r>
              <a:endParaRPr lang="en-US" sz="2400" dirty="0">
                <a:solidFill>
                  <a:schemeClr val="bg1">
                    <a:lumMod val="50000"/>
                  </a:schemeClr>
                </a:solidFill>
                <a:latin typeface="DB Adman X" panose="02000506090000020004" pitchFamily="2" charset="-34"/>
                <a:cs typeface="DB Adman X" panose="02000506090000020004" pitchFamily="2" charset="-34"/>
              </a:endParaRPr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6273004" y="1304507"/>
            <a:ext cx="2348482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th-TH" sz="2400" dirty="0" smtClean="0">
                <a:solidFill>
                  <a:schemeClr val="bg1">
                    <a:lumMod val="50000"/>
                  </a:schemeClr>
                </a:solidFill>
                <a:latin typeface="DB Adman X" panose="02000506090000020004" pitchFamily="2" charset="-34"/>
                <a:cs typeface="DB Adman X" panose="02000506090000020004" pitchFamily="2" charset="-34"/>
              </a:rPr>
              <a:t>สำนักงานเขตสุขภาพที่ 8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DB Adman X" panose="02000506090000020004" pitchFamily="2" charset="-34"/>
              <a:cs typeface="DB Adman X" panose="02000506090000020004" pitchFamily="2" charset="-34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575120" y="4686553"/>
            <a:ext cx="13276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2400" dirty="0">
                <a:solidFill>
                  <a:schemeClr val="bg1">
                    <a:lumMod val="50000"/>
                  </a:schemeClr>
                </a:solidFill>
                <a:latin typeface="DB Adman X" panose="02000506090000020004" pitchFamily="2" charset="-34"/>
                <a:cs typeface="DB Adman X" panose="02000506090000020004" pitchFamily="2" charset="-34"/>
              </a:rPr>
              <a:t>ศูนย์</a:t>
            </a:r>
            <a:r>
              <a:rPr lang="th-TH" sz="2400" dirty="0" err="1">
                <a:solidFill>
                  <a:schemeClr val="bg1">
                    <a:lumMod val="50000"/>
                  </a:schemeClr>
                </a:solidFill>
                <a:latin typeface="DB Adman X" panose="02000506090000020004" pitchFamily="2" charset="-34"/>
                <a:cs typeface="DB Adman X" panose="02000506090000020004" pitchFamily="2" charset="-34"/>
              </a:rPr>
              <a:t>วิทย์</a:t>
            </a:r>
            <a:r>
              <a:rPr lang="th-TH" sz="2400" dirty="0">
                <a:solidFill>
                  <a:schemeClr val="bg1">
                    <a:lumMod val="50000"/>
                  </a:schemeClr>
                </a:solidFill>
                <a:latin typeface="DB Adman X" panose="02000506090000020004" pitchFamily="2" charset="-34"/>
                <a:cs typeface="DB Adman X" panose="02000506090000020004" pitchFamily="2" charset="-34"/>
              </a:rPr>
              <a:t>ฯ 8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DB Adman X" panose="02000506090000020004" pitchFamily="2" charset="-34"/>
              <a:cs typeface="DB Adman X" panose="02000506090000020004" pitchFamily="2" charset="-34"/>
            </a:endParaRPr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1451412" y="3698960"/>
            <a:ext cx="13676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2400" dirty="0" err="1">
                <a:solidFill>
                  <a:schemeClr val="bg1">
                    <a:lumMod val="50000"/>
                  </a:schemeClr>
                </a:solidFill>
                <a:latin typeface="DB Adman X" panose="02000506090000020004" pitchFamily="2" charset="-34"/>
                <a:cs typeface="DB Adman X" panose="02000506090000020004" pitchFamily="2" charset="-34"/>
              </a:rPr>
              <a:t>สปสช</a:t>
            </a:r>
            <a:r>
              <a:rPr lang="th-TH" sz="2400" dirty="0">
                <a:solidFill>
                  <a:schemeClr val="bg1">
                    <a:lumMod val="50000"/>
                  </a:schemeClr>
                </a:solidFill>
                <a:latin typeface="DB Adman X" panose="02000506090000020004" pitchFamily="2" charset="-34"/>
                <a:cs typeface="DB Adman X" panose="02000506090000020004" pitchFamily="2" charset="-34"/>
              </a:rPr>
              <a:t>. เขต 8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DB Adman X" panose="02000506090000020004" pitchFamily="2" charset="-34"/>
              <a:cs typeface="DB Adman X" panose="0200050609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6157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Presentation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9687</TotalTime>
  <Words>65</Words>
  <Application>Microsoft Office PowerPoint</Application>
  <PresentationFormat>นำเสนอทางหน้าจอ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3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4" baseType="lpstr">
      <vt:lpstr>Template PresentationGo</vt:lpstr>
      <vt:lpstr>Template PresentationGo Dark</vt:lpstr>
      <vt:lpstr>Custom Design</vt:lpstr>
      <vt:lpstr>Timeline  การประชุมบูรณาการแผนฯ ร่วมกับศูนย์วิชาการ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Vertical Timeline Infographics for PowerPoint</dc:title>
  <dc:creator>PresentationGo.com</dc:creator>
  <dc:description>© Copyright PresentationGo.com</dc:description>
  <cp:lastModifiedBy>nimnual</cp:lastModifiedBy>
  <cp:revision>19</cp:revision>
  <cp:lastPrinted>2019-11-06T06:47:33Z</cp:lastPrinted>
  <dcterms:created xsi:type="dcterms:W3CDTF">2014-11-26T05:14:11Z</dcterms:created>
  <dcterms:modified xsi:type="dcterms:W3CDTF">2019-11-06T07:58:10Z</dcterms:modified>
</cp:coreProperties>
</file>